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9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hd Fardeen" userId="2d7c0bc390d380a3" providerId="LiveId" clId="{20C63D85-5523-4286-936F-FE75225CFF20}"/>
    <pc:docChg chg="custSel addSld modSld">
      <pc:chgData name="Mohd Fardeen" userId="2d7c0bc390d380a3" providerId="LiveId" clId="{20C63D85-5523-4286-936F-FE75225CFF20}" dt="2025-07-02T23:07:33.833" v="178" actId="21"/>
      <pc:docMkLst>
        <pc:docMk/>
      </pc:docMkLst>
      <pc:sldChg chg="addSp delSp modSp mod modTransition delAnim modAnim">
        <pc:chgData name="Mohd Fardeen" userId="2d7c0bc390d380a3" providerId="LiveId" clId="{20C63D85-5523-4286-936F-FE75225CFF20}" dt="2025-07-02T23:04:50.108" v="161" actId="21"/>
        <pc:sldMkLst>
          <pc:docMk/>
          <pc:sldMk cId="4245853249" sldId="256"/>
        </pc:sldMkLst>
        <pc:spChg chg="mod">
          <ac:chgData name="Mohd Fardeen" userId="2d7c0bc390d380a3" providerId="LiveId" clId="{20C63D85-5523-4286-936F-FE75225CFF20}" dt="2025-07-02T23:03:25.413" v="160" actId="207"/>
          <ac:spMkLst>
            <pc:docMk/>
            <pc:sldMk cId="4245853249" sldId="256"/>
            <ac:spMk id="2" creationId="{5933FC6C-BBC1-F9E5-B060-34CFCFF509F0}"/>
          </ac:spMkLst>
        </pc:spChg>
        <pc:picChg chg="add del mod">
          <ac:chgData name="Mohd Fardeen" userId="2d7c0bc390d380a3" providerId="LiveId" clId="{20C63D85-5523-4286-936F-FE75225CFF20}" dt="2025-07-02T20:30:54.625" v="46" actId="21"/>
          <ac:picMkLst>
            <pc:docMk/>
            <pc:sldMk cId="4245853249" sldId="256"/>
            <ac:picMk id="4" creationId="{FDC01EC4-840B-9D65-58BD-54DB0325586B}"/>
          </ac:picMkLst>
        </pc:picChg>
        <pc:picChg chg="add del mod">
          <ac:chgData name="Mohd Fardeen" userId="2d7c0bc390d380a3" providerId="LiveId" clId="{20C63D85-5523-4286-936F-FE75225CFF20}" dt="2025-07-02T20:30:26.619" v="43" actId="21"/>
          <ac:picMkLst>
            <pc:docMk/>
            <pc:sldMk cId="4245853249" sldId="256"/>
            <ac:picMk id="5" creationId="{F3D9DC95-9E7E-16AD-171B-6E7739BD3F70}"/>
          </ac:picMkLst>
        </pc:picChg>
        <pc:picChg chg="add del mod">
          <ac:chgData name="Mohd Fardeen" userId="2d7c0bc390d380a3" providerId="LiveId" clId="{20C63D85-5523-4286-936F-FE75225CFF20}" dt="2025-07-02T20:30:50.952" v="45" actId="21"/>
          <ac:picMkLst>
            <pc:docMk/>
            <pc:sldMk cId="4245853249" sldId="256"/>
            <ac:picMk id="6" creationId="{C0DF9286-2C5D-3FD6-1308-8C9787565CF4}"/>
          </ac:picMkLst>
        </pc:picChg>
        <pc:picChg chg="add del mod">
          <ac:chgData name="Mohd Fardeen" userId="2d7c0bc390d380a3" providerId="LiveId" clId="{20C63D85-5523-4286-936F-FE75225CFF20}" dt="2025-07-02T20:36:49.037" v="75"/>
          <ac:picMkLst>
            <pc:docMk/>
            <pc:sldMk cId="4245853249" sldId="256"/>
            <ac:picMk id="7" creationId="{7C935897-34DE-0103-CD46-B29FF8CE25E5}"/>
          </ac:picMkLst>
        </pc:picChg>
        <pc:picChg chg="add del mod">
          <ac:chgData name="Mohd Fardeen" userId="2d7c0bc390d380a3" providerId="LiveId" clId="{20C63D85-5523-4286-936F-FE75225CFF20}" dt="2025-07-02T20:34:30.333" v="68" actId="21"/>
          <ac:picMkLst>
            <pc:docMk/>
            <pc:sldMk cId="4245853249" sldId="256"/>
            <ac:picMk id="8" creationId="{0A078313-19A4-B568-7602-45ACBDF7A6B8}"/>
          </ac:picMkLst>
        </pc:picChg>
        <pc:picChg chg="add del mod">
          <ac:chgData name="Mohd Fardeen" userId="2d7c0bc390d380a3" providerId="LiveId" clId="{20C63D85-5523-4286-936F-FE75225CFF20}" dt="2025-07-02T20:35:20.793" v="70" actId="21"/>
          <ac:picMkLst>
            <pc:docMk/>
            <pc:sldMk cId="4245853249" sldId="256"/>
            <ac:picMk id="9" creationId="{079F7B62-F536-C598-E1FE-90658416705E}"/>
          </ac:picMkLst>
        </pc:picChg>
        <pc:picChg chg="add del mod">
          <ac:chgData name="Mohd Fardeen" userId="2d7c0bc390d380a3" providerId="LiveId" clId="{20C63D85-5523-4286-936F-FE75225CFF20}" dt="2025-07-02T20:35:58.669" v="72" actId="21"/>
          <ac:picMkLst>
            <pc:docMk/>
            <pc:sldMk cId="4245853249" sldId="256"/>
            <ac:picMk id="10" creationId="{E7FD9B65-309E-7471-AC3E-954E97F8617B}"/>
          </ac:picMkLst>
        </pc:picChg>
        <pc:picChg chg="add del mod">
          <ac:chgData name="Mohd Fardeen" userId="2d7c0bc390d380a3" providerId="LiveId" clId="{20C63D85-5523-4286-936F-FE75225CFF20}" dt="2025-07-02T20:36:49.037" v="75"/>
          <ac:picMkLst>
            <pc:docMk/>
            <pc:sldMk cId="4245853249" sldId="256"/>
            <ac:picMk id="11" creationId="{68D8A9DA-9ECF-E07A-E24B-69B23730B213}"/>
          </ac:picMkLst>
        </pc:picChg>
        <pc:picChg chg="add del mod">
          <ac:chgData name="Mohd Fardeen" userId="2d7c0bc390d380a3" providerId="LiveId" clId="{20C63D85-5523-4286-936F-FE75225CFF20}" dt="2025-07-02T21:09:03.097" v="77" actId="21"/>
          <ac:picMkLst>
            <pc:docMk/>
            <pc:sldMk cId="4245853249" sldId="256"/>
            <ac:picMk id="12" creationId="{BE4F78C6-77DE-9452-FD1E-5FF8021A07B2}"/>
          </ac:picMkLst>
        </pc:picChg>
        <pc:picChg chg="add del mod">
          <ac:chgData name="Mohd Fardeen" userId="2d7c0bc390d380a3" providerId="LiveId" clId="{20C63D85-5523-4286-936F-FE75225CFF20}" dt="2025-07-02T21:08:57.867" v="76" actId="21"/>
          <ac:picMkLst>
            <pc:docMk/>
            <pc:sldMk cId="4245853249" sldId="256"/>
            <ac:picMk id="13" creationId="{7E939F13-C7B3-1AFA-25BB-6848BA842472}"/>
          </ac:picMkLst>
        </pc:picChg>
        <pc:picChg chg="add del mod">
          <ac:chgData name="Mohd Fardeen" userId="2d7c0bc390d380a3" providerId="LiveId" clId="{20C63D85-5523-4286-936F-FE75225CFF20}" dt="2025-07-02T21:11:45.052" v="84"/>
          <ac:picMkLst>
            <pc:docMk/>
            <pc:sldMk cId="4245853249" sldId="256"/>
            <ac:picMk id="22" creationId="{09D035CF-515A-DF94-1B1D-155E67577E68}"/>
          </ac:picMkLst>
        </pc:picChg>
        <pc:picChg chg="add del mod">
          <ac:chgData name="Mohd Fardeen" userId="2d7c0bc390d380a3" providerId="LiveId" clId="{20C63D85-5523-4286-936F-FE75225CFF20}" dt="2025-07-02T21:11:45.052" v="84"/>
          <ac:picMkLst>
            <pc:docMk/>
            <pc:sldMk cId="4245853249" sldId="256"/>
            <ac:picMk id="23" creationId="{8983AF3F-367B-E58C-A3AB-DCC111B89543}"/>
          </ac:picMkLst>
        </pc:picChg>
        <pc:picChg chg="add del mod">
          <ac:chgData name="Mohd Fardeen" userId="2d7c0bc390d380a3" providerId="LiveId" clId="{20C63D85-5523-4286-936F-FE75225CFF20}" dt="2025-07-02T21:12:08.126" v="87"/>
          <ac:picMkLst>
            <pc:docMk/>
            <pc:sldMk cId="4245853249" sldId="256"/>
            <ac:picMk id="24" creationId="{A55AB853-2E21-490C-ED79-D8EE50EC2368}"/>
          </ac:picMkLst>
        </pc:picChg>
        <pc:picChg chg="add del mod">
          <ac:chgData name="Mohd Fardeen" userId="2d7c0bc390d380a3" providerId="LiveId" clId="{20C63D85-5523-4286-936F-FE75225CFF20}" dt="2025-07-02T21:12:08.126" v="87"/>
          <ac:picMkLst>
            <pc:docMk/>
            <pc:sldMk cId="4245853249" sldId="256"/>
            <ac:picMk id="25" creationId="{CE198C8C-8B04-F770-5BBB-9222898A7033}"/>
          </ac:picMkLst>
        </pc:picChg>
        <pc:picChg chg="add del mod ord">
          <ac:chgData name="Mohd Fardeen" userId="2d7c0bc390d380a3" providerId="LiveId" clId="{20C63D85-5523-4286-936F-FE75225CFF20}" dt="2025-07-02T21:12:49.677" v="88"/>
          <ac:picMkLst>
            <pc:docMk/>
            <pc:sldMk cId="4245853249" sldId="256"/>
            <ac:picMk id="36" creationId="{484A7FF8-69E4-EB9B-D4FD-2D9D655FBCFA}"/>
          </ac:picMkLst>
        </pc:picChg>
        <pc:picChg chg="add del mod ord">
          <ac:chgData name="Mohd Fardeen" userId="2d7c0bc390d380a3" providerId="LiveId" clId="{20C63D85-5523-4286-936F-FE75225CFF20}" dt="2025-07-02T21:12:49.677" v="88"/>
          <ac:picMkLst>
            <pc:docMk/>
            <pc:sldMk cId="4245853249" sldId="256"/>
            <ac:picMk id="37" creationId="{5573BA47-D691-806A-2A12-241DAA78A4E9}"/>
          </ac:picMkLst>
        </pc:picChg>
        <pc:picChg chg="add del mod">
          <ac:chgData name="Mohd Fardeen" userId="2d7c0bc390d380a3" providerId="LiveId" clId="{20C63D85-5523-4286-936F-FE75225CFF20}" dt="2025-07-02T21:12:59.956" v="91"/>
          <ac:picMkLst>
            <pc:docMk/>
            <pc:sldMk cId="4245853249" sldId="256"/>
            <ac:picMk id="38" creationId="{31568DDD-F39F-D683-AD9B-CC8D6224806E}"/>
          </ac:picMkLst>
        </pc:picChg>
        <pc:picChg chg="add del mod">
          <ac:chgData name="Mohd Fardeen" userId="2d7c0bc390d380a3" providerId="LiveId" clId="{20C63D85-5523-4286-936F-FE75225CFF20}" dt="2025-07-02T21:12:59.956" v="91"/>
          <ac:picMkLst>
            <pc:docMk/>
            <pc:sldMk cId="4245853249" sldId="256"/>
            <ac:picMk id="39" creationId="{6EAF995E-7338-BACD-2685-8AD90FF4812F}"/>
          </ac:picMkLst>
        </pc:picChg>
        <pc:picChg chg="add del mod ord">
          <ac:chgData name="Mohd Fardeen" userId="2d7c0bc390d380a3" providerId="LiveId" clId="{20C63D85-5523-4286-936F-FE75225CFF20}" dt="2025-07-02T21:13:08.737" v="92"/>
          <ac:picMkLst>
            <pc:docMk/>
            <pc:sldMk cId="4245853249" sldId="256"/>
            <ac:picMk id="44" creationId="{36E231BC-FF6E-7E5B-0D68-7F01BF6712A3}"/>
          </ac:picMkLst>
        </pc:picChg>
        <pc:picChg chg="add del mod ord">
          <ac:chgData name="Mohd Fardeen" userId="2d7c0bc390d380a3" providerId="LiveId" clId="{20C63D85-5523-4286-936F-FE75225CFF20}" dt="2025-07-02T21:13:08.737" v="92"/>
          <ac:picMkLst>
            <pc:docMk/>
            <pc:sldMk cId="4245853249" sldId="256"/>
            <ac:picMk id="45" creationId="{57FC2E68-5A96-97BB-B775-7B050D414331}"/>
          </ac:picMkLst>
        </pc:picChg>
        <pc:picChg chg="add del mod">
          <ac:chgData name="Mohd Fardeen" userId="2d7c0bc390d380a3" providerId="LiveId" clId="{20C63D85-5523-4286-936F-FE75225CFF20}" dt="2025-07-02T21:13:15.511" v="95"/>
          <ac:picMkLst>
            <pc:docMk/>
            <pc:sldMk cId="4245853249" sldId="256"/>
            <ac:picMk id="46" creationId="{02D4D4D0-2387-41DB-45BB-0D0231BEB131}"/>
          </ac:picMkLst>
        </pc:picChg>
        <pc:picChg chg="add del mod">
          <ac:chgData name="Mohd Fardeen" userId="2d7c0bc390d380a3" providerId="LiveId" clId="{20C63D85-5523-4286-936F-FE75225CFF20}" dt="2025-07-02T21:13:15.511" v="95"/>
          <ac:picMkLst>
            <pc:docMk/>
            <pc:sldMk cId="4245853249" sldId="256"/>
            <ac:picMk id="47" creationId="{4D5E091F-7AA3-1819-D7FB-234AC41FB9C2}"/>
          </ac:picMkLst>
        </pc:picChg>
        <pc:picChg chg="add del mod ord">
          <ac:chgData name="Mohd Fardeen" userId="2d7c0bc390d380a3" providerId="LiveId" clId="{20C63D85-5523-4286-936F-FE75225CFF20}" dt="2025-07-02T21:13:42.613" v="96"/>
          <ac:picMkLst>
            <pc:docMk/>
            <pc:sldMk cId="4245853249" sldId="256"/>
            <ac:picMk id="52" creationId="{4E2D671E-77DF-C70E-9F0D-2005C76C2563}"/>
          </ac:picMkLst>
        </pc:picChg>
        <pc:picChg chg="add del mod ord">
          <ac:chgData name="Mohd Fardeen" userId="2d7c0bc390d380a3" providerId="LiveId" clId="{20C63D85-5523-4286-936F-FE75225CFF20}" dt="2025-07-02T21:13:42.613" v="96"/>
          <ac:picMkLst>
            <pc:docMk/>
            <pc:sldMk cId="4245853249" sldId="256"/>
            <ac:picMk id="53" creationId="{3F64AAB4-122D-DA30-4866-4D9EFFF6F1DA}"/>
          </ac:picMkLst>
        </pc:picChg>
        <pc:picChg chg="add del mod">
          <ac:chgData name="Mohd Fardeen" userId="2d7c0bc390d380a3" providerId="LiveId" clId="{20C63D85-5523-4286-936F-FE75225CFF20}" dt="2025-07-02T21:13:47.977" v="99"/>
          <ac:picMkLst>
            <pc:docMk/>
            <pc:sldMk cId="4245853249" sldId="256"/>
            <ac:picMk id="54" creationId="{089C544F-12E5-E76F-DE76-5D0A7786DAAD}"/>
          </ac:picMkLst>
        </pc:picChg>
        <pc:picChg chg="add del mod">
          <ac:chgData name="Mohd Fardeen" userId="2d7c0bc390d380a3" providerId="LiveId" clId="{20C63D85-5523-4286-936F-FE75225CFF20}" dt="2025-07-02T21:13:47.977" v="99"/>
          <ac:picMkLst>
            <pc:docMk/>
            <pc:sldMk cId="4245853249" sldId="256"/>
            <ac:picMk id="55" creationId="{D2159E7B-CA6D-DCF0-031A-E7CCEA4D1BF9}"/>
          </ac:picMkLst>
        </pc:picChg>
        <pc:picChg chg="add del mod ord">
          <ac:chgData name="Mohd Fardeen" userId="2d7c0bc390d380a3" providerId="LiveId" clId="{20C63D85-5523-4286-936F-FE75225CFF20}" dt="2025-07-02T21:14:03.177" v="100"/>
          <ac:picMkLst>
            <pc:docMk/>
            <pc:sldMk cId="4245853249" sldId="256"/>
            <ac:picMk id="60" creationId="{425738AC-CF3E-4A02-9A81-97A4C9354A63}"/>
          </ac:picMkLst>
        </pc:picChg>
        <pc:picChg chg="add del mod ord">
          <ac:chgData name="Mohd Fardeen" userId="2d7c0bc390d380a3" providerId="LiveId" clId="{20C63D85-5523-4286-936F-FE75225CFF20}" dt="2025-07-02T21:14:03.177" v="100"/>
          <ac:picMkLst>
            <pc:docMk/>
            <pc:sldMk cId="4245853249" sldId="256"/>
            <ac:picMk id="61" creationId="{47F0B3A2-7D35-7EA7-8A56-F84F12A08A5A}"/>
          </ac:picMkLst>
        </pc:picChg>
        <pc:picChg chg="add del mod">
          <ac:chgData name="Mohd Fardeen" userId="2d7c0bc390d380a3" providerId="LiveId" clId="{20C63D85-5523-4286-936F-FE75225CFF20}" dt="2025-07-02T21:14:22.816" v="103"/>
          <ac:picMkLst>
            <pc:docMk/>
            <pc:sldMk cId="4245853249" sldId="256"/>
            <ac:picMk id="62" creationId="{626458B9-1D69-A95B-E7E1-3814D159CBFF}"/>
          </ac:picMkLst>
        </pc:picChg>
        <pc:picChg chg="add del mod">
          <ac:chgData name="Mohd Fardeen" userId="2d7c0bc390d380a3" providerId="LiveId" clId="{20C63D85-5523-4286-936F-FE75225CFF20}" dt="2025-07-02T21:14:22.816" v="103"/>
          <ac:picMkLst>
            <pc:docMk/>
            <pc:sldMk cId="4245853249" sldId="256"/>
            <ac:picMk id="63" creationId="{8CCA8890-C886-4E5A-E043-568DC431A738}"/>
          </ac:picMkLst>
        </pc:picChg>
        <pc:picChg chg="add del mod ord">
          <ac:chgData name="Mohd Fardeen" userId="2d7c0bc390d380a3" providerId="LiveId" clId="{20C63D85-5523-4286-936F-FE75225CFF20}" dt="2025-07-02T21:15:39.449" v="104"/>
          <ac:picMkLst>
            <pc:docMk/>
            <pc:sldMk cId="4245853249" sldId="256"/>
            <ac:picMk id="70" creationId="{D708311A-EBC2-ED13-6275-8DA6CEB759CB}"/>
          </ac:picMkLst>
        </pc:picChg>
        <pc:picChg chg="add del mod ord">
          <ac:chgData name="Mohd Fardeen" userId="2d7c0bc390d380a3" providerId="LiveId" clId="{20C63D85-5523-4286-936F-FE75225CFF20}" dt="2025-07-02T21:15:39.449" v="104"/>
          <ac:picMkLst>
            <pc:docMk/>
            <pc:sldMk cId="4245853249" sldId="256"/>
            <ac:picMk id="71" creationId="{432C3203-2901-112A-0111-F22516250C28}"/>
          </ac:picMkLst>
        </pc:picChg>
        <pc:picChg chg="add del mod">
          <ac:chgData name="Mohd Fardeen" userId="2d7c0bc390d380a3" providerId="LiveId" clId="{20C63D85-5523-4286-936F-FE75225CFF20}" dt="2025-07-02T21:16:21.182" v="107"/>
          <ac:picMkLst>
            <pc:docMk/>
            <pc:sldMk cId="4245853249" sldId="256"/>
            <ac:picMk id="72" creationId="{E3C65207-EA76-D7AC-AD4C-3F6F3632B526}"/>
          </ac:picMkLst>
        </pc:picChg>
        <pc:picChg chg="add del mod">
          <ac:chgData name="Mohd Fardeen" userId="2d7c0bc390d380a3" providerId="LiveId" clId="{20C63D85-5523-4286-936F-FE75225CFF20}" dt="2025-07-02T21:16:09.112" v="105" actId="21"/>
          <ac:picMkLst>
            <pc:docMk/>
            <pc:sldMk cId="4245853249" sldId="256"/>
            <ac:picMk id="73" creationId="{38826642-4E1D-D4F3-4566-3D893BA124DB}"/>
          </ac:picMkLst>
        </pc:picChg>
        <pc:picChg chg="add del mod ord">
          <ac:chgData name="Mohd Fardeen" userId="2d7c0bc390d380a3" providerId="LiveId" clId="{20C63D85-5523-4286-936F-FE75225CFF20}" dt="2025-07-02T21:17:18.934" v="108"/>
          <ac:picMkLst>
            <pc:docMk/>
            <pc:sldMk cId="4245853249" sldId="256"/>
            <ac:picMk id="77" creationId="{CBE5CCA3-F9CD-70FD-3922-92EF2FC0746B}"/>
          </ac:picMkLst>
        </pc:picChg>
        <pc:picChg chg="add del mod">
          <ac:chgData name="Mohd Fardeen" userId="2d7c0bc390d380a3" providerId="LiveId" clId="{20C63D85-5523-4286-936F-FE75225CFF20}" dt="2025-07-02T21:17:26.797" v="110"/>
          <ac:picMkLst>
            <pc:docMk/>
            <pc:sldMk cId="4245853249" sldId="256"/>
            <ac:picMk id="78" creationId="{BF0186B0-B022-9201-42D2-BB8994AE4988}"/>
          </ac:picMkLst>
        </pc:picChg>
        <pc:picChg chg="add del mod ord">
          <ac:chgData name="Mohd Fardeen" userId="2d7c0bc390d380a3" providerId="LiveId" clId="{20C63D85-5523-4286-936F-FE75225CFF20}" dt="2025-07-02T21:18:50.078" v="111"/>
          <ac:picMkLst>
            <pc:docMk/>
            <pc:sldMk cId="4245853249" sldId="256"/>
            <ac:picMk id="81" creationId="{11940665-FC56-1441-91FF-0B8B8AC294AF}"/>
          </ac:picMkLst>
        </pc:picChg>
        <pc:picChg chg="add del mod">
          <ac:chgData name="Mohd Fardeen" userId="2d7c0bc390d380a3" providerId="LiveId" clId="{20C63D85-5523-4286-936F-FE75225CFF20}" dt="2025-07-02T21:18:56.734" v="117"/>
          <ac:picMkLst>
            <pc:docMk/>
            <pc:sldMk cId="4245853249" sldId="256"/>
            <ac:picMk id="82" creationId="{1AE4A9C4-E9D4-B29D-1C9B-BA29180F452B}"/>
          </ac:picMkLst>
        </pc:picChg>
        <pc:picChg chg="add del mod ord">
          <ac:chgData name="Mohd Fardeen" userId="2d7c0bc390d380a3" providerId="LiveId" clId="{20C63D85-5523-4286-936F-FE75225CFF20}" dt="2025-07-02T21:19:06.824" v="118"/>
          <ac:picMkLst>
            <pc:docMk/>
            <pc:sldMk cId="4245853249" sldId="256"/>
            <ac:picMk id="84" creationId="{8B044C88-2F13-2ABE-A984-979810C56458}"/>
          </ac:picMkLst>
        </pc:picChg>
        <pc:picChg chg="add del mod">
          <ac:chgData name="Mohd Fardeen" userId="2d7c0bc390d380a3" providerId="LiveId" clId="{20C63D85-5523-4286-936F-FE75225CFF20}" dt="2025-07-02T21:19:46.846" v="132"/>
          <ac:picMkLst>
            <pc:docMk/>
            <pc:sldMk cId="4245853249" sldId="256"/>
            <ac:picMk id="85" creationId="{75A5E370-3E38-E171-C58F-FEB6CC880C04}"/>
          </ac:picMkLst>
        </pc:picChg>
        <pc:picChg chg="add del mod ord">
          <ac:chgData name="Mohd Fardeen" userId="2d7c0bc390d380a3" providerId="LiveId" clId="{20C63D85-5523-4286-936F-FE75225CFF20}" dt="2025-07-02T21:20:01.954" v="133"/>
          <ac:picMkLst>
            <pc:docMk/>
            <pc:sldMk cId="4245853249" sldId="256"/>
            <ac:picMk id="86" creationId="{E249DA12-B3FD-5884-5F4E-16DA7D14C32B}"/>
          </ac:picMkLst>
        </pc:picChg>
        <pc:picChg chg="add del mod">
          <ac:chgData name="Mohd Fardeen" userId="2d7c0bc390d380a3" providerId="LiveId" clId="{20C63D85-5523-4286-936F-FE75225CFF20}" dt="2025-07-02T21:20:07.509" v="135"/>
          <ac:picMkLst>
            <pc:docMk/>
            <pc:sldMk cId="4245853249" sldId="256"/>
            <ac:picMk id="87" creationId="{22F82054-4F92-416E-B678-2A926554389F}"/>
          </ac:picMkLst>
        </pc:picChg>
        <pc:picChg chg="add del mod ord">
          <ac:chgData name="Mohd Fardeen" userId="2d7c0bc390d380a3" providerId="LiveId" clId="{20C63D85-5523-4286-936F-FE75225CFF20}" dt="2025-07-02T21:24:10.597" v="136"/>
          <ac:picMkLst>
            <pc:docMk/>
            <pc:sldMk cId="4245853249" sldId="256"/>
            <ac:picMk id="90" creationId="{BDADCFB8-C672-D341-AA87-C8424312BE60}"/>
          </ac:picMkLst>
        </pc:picChg>
        <pc:picChg chg="add del mod">
          <ac:chgData name="Mohd Fardeen" userId="2d7c0bc390d380a3" providerId="LiveId" clId="{20C63D85-5523-4286-936F-FE75225CFF20}" dt="2025-07-02T23:04:50.108" v="161" actId="21"/>
          <ac:picMkLst>
            <pc:docMk/>
            <pc:sldMk cId="4245853249" sldId="256"/>
            <ac:picMk id="91" creationId="{97660EAE-F7C7-E103-579D-48EF3F77CC57}"/>
          </ac:picMkLst>
        </pc:picChg>
      </pc:sldChg>
      <pc:sldChg chg="addSp delSp modSp mod modTransition delAnim modAnim">
        <pc:chgData name="Mohd Fardeen" userId="2d7c0bc390d380a3" providerId="LiveId" clId="{20C63D85-5523-4286-936F-FE75225CFF20}" dt="2025-07-02T23:05:50.778" v="166" actId="21"/>
        <pc:sldMkLst>
          <pc:docMk/>
          <pc:sldMk cId="656760709" sldId="257"/>
        </pc:sldMkLst>
        <pc:picChg chg="add del mod">
          <ac:chgData name="Mohd Fardeen" userId="2d7c0bc390d380a3" providerId="LiveId" clId="{20C63D85-5523-4286-936F-FE75225CFF20}" dt="2025-07-02T21:15:39.449" v="104"/>
          <ac:picMkLst>
            <pc:docMk/>
            <pc:sldMk cId="656760709" sldId="257"/>
            <ac:picMk id="4" creationId="{FB12D22C-648F-0BF8-4A9A-422EC88D8402}"/>
          </ac:picMkLst>
        </pc:picChg>
        <pc:picChg chg="add del mod">
          <ac:chgData name="Mohd Fardeen" userId="2d7c0bc390d380a3" providerId="LiveId" clId="{20C63D85-5523-4286-936F-FE75225CFF20}" dt="2025-07-02T21:15:39.449" v="104"/>
          <ac:picMkLst>
            <pc:docMk/>
            <pc:sldMk cId="656760709" sldId="257"/>
            <ac:picMk id="5" creationId="{64C42226-7485-F1FF-04B0-F00E111DC56C}"/>
          </ac:picMkLst>
        </pc:picChg>
        <pc:picChg chg="add del mod">
          <ac:chgData name="Mohd Fardeen" userId="2d7c0bc390d380a3" providerId="LiveId" clId="{20C63D85-5523-4286-936F-FE75225CFF20}" dt="2025-07-02T21:15:39.449" v="104"/>
          <ac:picMkLst>
            <pc:docMk/>
            <pc:sldMk cId="656760709" sldId="257"/>
            <ac:picMk id="6" creationId="{F84DBA38-A226-C2B5-4A6E-287C7A3ED29F}"/>
          </ac:picMkLst>
        </pc:picChg>
        <pc:picChg chg="add del mod">
          <ac:chgData name="Mohd Fardeen" userId="2d7c0bc390d380a3" providerId="LiveId" clId="{20C63D85-5523-4286-936F-FE75225CFF20}" dt="2025-07-02T21:15:39.449" v="104"/>
          <ac:picMkLst>
            <pc:docMk/>
            <pc:sldMk cId="656760709" sldId="257"/>
            <ac:picMk id="7" creationId="{2503FD5F-0753-C8AC-516D-B31DDEF3DDFE}"/>
          </ac:picMkLst>
        </pc:picChg>
        <pc:picChg chg="add del mod">
          <ac:chgData name="Mohd Fardeen" userId="2d7c0bc390d380a3" providerId="LiveId" clId="{20C63D85-5523-4286-936F-FE75225CFF20}" dt="2025-07-02T21:18:56.734" v="117"/>
          <ac:picMkLst>
            <pc:docMk/>
            <pc:sldMk cId="656760709" sldId="257"/>
            <ac:picMk id="8" creationId="{256708E6-5CDA-211F-6FF7-5AEDAFD038CB}"/>
          </ac:picMkLst>
        </pc:picChg>
        <pc:picChg chg="add del mod">
          <ac:chgData name="Mohd Fardeen" userId="2d7c0bc390d380a3" providerId="LiveId" clId="{20C63D85-5523-4286-936F-FE75225CFF20}" dt="2025-07-02T21:18:56.734" v="117"/>
          <ac:picMkLst>
            <pc:docMk/>
            <pc:sldMk cId="656760709" sldId="257"/>
            <ac:picMk id="9" creationId="{70177663-D165-512D-A50C-2BF9CB737354}"/>
          </ac:picMkLst>
        </pc:picChg>
        <pc:picChg chg="add del mod">
          <ac:chgData name="Mohd Fardeen" userId="2d7c0bc390d380a3" providerId="LiveId" clId="{20C63D85-5523-4286-936F-FE75225CFF20}" dt="2025-07-02T21:18:56.734" v="117"/>
          <ac:picMkLst>
            <pc:docMk/>
            <pc:sldMk cId="656760709" sldId="257"/>
            <ac:picMk id="10" creationId="{D9C6716D-785A-3F15-BC40-B69B0370F925}"/>
          </ac:picMkLst>
        </pc:picChg>
        <pc:picChg chg="add del mod">
          <ac:chgData name="Mohd Fardeen" userId="2d7c0bc390d380a3" providerId="LiveId" clId="{20C63D85-5523-4286-936F-FE75225CFF20}" dt="2025-07-02T21:18:56.734" v="117"/>
          <ac:picMkLst>
            <pc:docMk/>
            <pc:sldMk cId="656760709" sldId="257"/>
            <ac:picMk id="11" creationId="{0290A9FA-0F72-CCA9-D3AF-D4CC30B1FDC9}"/>
          </ac:picMkLst>
        </pc:picChg>
        <pc:picChg chg="add del mod ord">
          <ac:chgData name="Mohd Fardeen" userId="2d7c0bc390d380a3" providerId="LiveId" clId="{20C63D85-5523-4286-936F-FE75225CFF20}" dt="2025-07-02T21:19:06.824" v="118"/>
          <ac:picMkLst>
            <pc:docMk/>
            <pc:sldMk cId="656760709" sldId="257"/>
            <ac:picMk id="24" creationId="{6D4639BA-5567-94CF-C3CB-961AB11DEF23}"/>
          </ac:picMkLst>
        </pc:picChg>
        <pc:picChg chg="add del mod ord">
          <ac:chgData name="Mohd Fardeen" userId="2d7c0bc390d380a3" providerId="LiveId" clId="{20C63D85-5523-4286-936F-FE75225CFF20}" dt="2025-07-02T21:19:06.824" v="118"/>
          <ac:picMkLst>
            <pc:docMk/>
            <pc:sldMk cId="656760709" sldId="257"/>
            <ac:picMk id="25" creationId="{A705D010-6161-DF5C-CFDE-3F805C00A155}"/>
          </ac:picMkLst>
        </pc:picChg>
        <pc:picChg chg="add del mod ord">
          <ac:chgData name="Mohd Fardeen" userId="2d7c0bc390d380a3" providerId="LiveId" clId="{20C63D85-5523-4286-936F-FE75225CFF20}" dt="2025-07-02T21:19:06.824" v="118"/>
          <ac:picMkLst>
            <pc:docMk/>
            <pc:sldMk cId="656760709" sldId="257"/>
            <ac:picMk id="26" creationId="{6388A31F-32FF-45AF-3339-150E749CCD50}"/>
          </ac:picMkLst>
        </pc:picChg>
        <pc:picChg chg="add del mod ord">
          <ac:chgData name="Mohd Fardeen" userId="2d7c0bc390d380a3" providerId="LiveId" clId="{20C63D85-5523-4286-936F-FE75225CFF20}" dt="2025-07-02T21:19:06.824" v="118"/>
          <ac:picMkLst>
            <pc:docMk/>
            <pc:sldMk cId="656760709" sldId="257"/>
            <ac:picMk id="27" creationId="{8D2AFE0F-4DF2-A867-E8A6-6AD19DB30944}"/>
          </ac:picMkLst>
        </pc:picChg>
        <pc:picChg chg="add del mod">
          <ac:chgData name="Mohd Fardeen" userId="2d7c0bc390d380a3" providerId="LiveId" clId="{20C63D85-5523-4286-936F-FE75225CFF20}" dt="2025-07-02T21:19:46.846" v="132"/>
          <ac:picMkLst>
            <pc:docMk/>
            <pc:sldMk cId="656760709" sldId="257"/>
            <ac:picMk id="28" creationId="{2F82BE71-E3E4-3300-4550-BD9F8E9C41E5}"/>
          </ac:picMkLst>
        </pc:picChg>
        <pc:picChg chg="add del mod">
          <ac:chgData name="Mohd Fardeen" userId="2d7c0bc390d380a3" providerId="LiveId" clId="{20C63D85-5523-4286-936F-FE75225CFF20}" dt="2025-07-02T21:19:46.846" v="132"/>
          <ac:picMkLst>
            <pc:docMk/>
            <pc:sldMk cId="656760709" sldId="257"/>
            <ac:picMk id="29" creationId="{2A3CCB14-8AC5-237B-563B-B9699ED78857}"/>
          </ac:picMkLst>
        </pc:picChg>
        <pc:picChg chg="add del mod">
          <ac:chgData name="Mohd Fardeen" userId="2d7c0bc390d380a3" providerId="LiveId" clId="{20C63D85-5523-4286-936F-FE75225CFF20}" dt="2025-07-02T21:19:46.846" v="132"/>
          <ac:picMkLst>
            <pc:docMk/>
            <pc:sldMk cId="656760709" sldId="257"/>
            <ac:picMk id="30" creationId="{AC4C7EC5-A84E-92E4-2C32-59A614D6F306}"/>
          </ac:picMkLst>
        </pc:picChg>
        <pc:picChg chg="add del mod">
          <ac:chgData name="Mohd Fardeen" userId="2d7c0bc390d380a3" providerId="LiveId" clId="{20C63D85-5523-4286-936F-FE75225CFF20}" dt="2025-07-02T21:19:46.846" v="132"/>
          <ac:picMkLst>
            <pc:docMk/>
            <pc:sldMk cId="656760709" sldId="257"/>
            <ac:picMk id="31" creationId="{93FBB365-5704-AB25-0D29-52B277F8253B}"/>
          </ac:picMkLst>
        </pc:picChg>
        <pc:picChg chg="add del mod ord">
          <ac:chgData name="Mohd Fardeen" userId="2d7c0bc390d380a3" providerId="LiveId" clId="{20C63D85-5523-4286-936F-FE75225CFF20}" dt="2025-07-02T21:24:10.597" v="136"/>
          <ac:picMkLst>
            <pc:docMk/>
            <pc:sldMk cId="656760709" sldId="257"/>
            <ac:picMk id="32" creationId="{4512F236-015C-36FC-6BDB-F718465E59B6}"/>
          </ac:picMkLst>
        </pc:picChg>
        <pc:picChg chg="add del mod ord">
          <ac:chgData name="Mohd Fardeen" userId="2d7c0bc390d380a3" providerId="LiveId" clId="{20C63D85-5523-4286-936F-FE75225CFF20}" dt="2025-07-02T21:24:10.597" v="136"/>
          <ac:picMkLst>
            <pc:docMk/>
            <pc:sldMk cId="656760709" sldId="257"/>
            <ac:picMk id="33" creationId="{24DC6C20-69DA-2D95-D588-07DEFDB963C3}"/>
          </ac:picMkLst>
        </pc:picChg>
        <pc:picChg chg="add del mod ord">
          <ac:chgData name="Mohd Fardeen" userId="2d7c0bc390d380a3" providerId="LiveId" clId="{20C63D85-5523-4286-936F-FE75225CFF20}" dt="2025-07-02T21:24:10.597" v="136"/>
          <ac:picMkLst>
            <pc:docMk/>
            <pc:sldMk cId="656760709" sldId="257"/>
            <ac:picMk id="34" creationId="{DAD5353D-6DA3-846B-65ED-FE1B3B811F64}"/>
          </ac:picMkLst>
        </pc:picChg>
        <pc:picChg chg="add del mod ord">
          <ac:chgData name="Mohd Fardeen" userId="2d7c0bc390d380a3" providerId="LiveId" clId="{20C63D85-5523-4286-936F-FE75225CFF20}" dt="2025-07-02T21:24:10.597" v="136"/>
          <ac:picMkLst>
            <pc:docMk/>
            <pc:sldMk cId="656760709" sldId="257"/>
            <ac:picMk id="35" creationId="{0C383F50-5D3B-5F3D-FAB7-91615DF11578}"/>
          </ac:picMkLst>
        </pc:picChg>
        <pc:picChg chg="add del mod">
          <ac:chgData name="Mohd Fardeen" userId="2d7c0bc390d380a3" providerId="LiveId" clId="{20C63D85-5523-4286-936F-FE75225CFF20}" dt="2025-07-02T23:05:50.778" v="166" actId="21"/>
          <ac:picMkLst>
            <pc:docMk/>
            <pc:sldMk cId="656760709" sldId="257"/>
            <ac:picMk id="36" creationId="{00D98F60-B738-7B42-BD4A-528D99493654}"/>
          </ac:picMkLst>
        </pc:picChg>
        <pc:picChg chg="add del mod">
          <ac:chgData name="Mohd Fardeen" userId="2d7c0bc390d380a3" providerId="LiveId" clId="{20C63D85-5523-4286-936F-FE75225CFF20}" dt="2025-07-02T23:05:13.992" v="164" actId="21"/>
          <ac:picMkLst>
            <pc:docMk/>
            <pc:sldMk cId="656760709" sldId="257"/>
            <ac:picMk id="37" creationId="{C28E25A2-5509-E16B-7476-463FDA22D433}"/>
          </ac:picMkLst>
        </pc:picChg>
        <pc:picChg chg="add del mod">
          <ac:chgData name="Mohd Fardeen" userId="2d7c0bc390d380a3" providerId="LiveId" clId="{20C63D85-5523-4286-936F-FE75225CFF20}" dt="2025-07-02T23:04:59.865" v="163" actId="21"/>
          <ac:picMkLst>
            <pc:docMk/>
            <pc:sldMk cId="656760709" sldId="257"/>
            <ac:picMk id="38" creationId="{7E55E1E8-BC86-3923-7576-98FC976A4016}"/>
          </ac:picMkLst>
        </pc:picChg>
        <pc:picChg chg="add del mod">
          <ac:chgData name="Mohd Fardeen" userId="2d7c0bc390d380a3" providerId="LiveId" clId="{20C63D85-5523-4286-936F-FE75225CFF20}" dt="2025-07-02T23:04:55.577" v="162" actId="21"/>
          <ac:picMkLst>
            <pc:docMk/>
            <pc:sldMk cId="656760709" sldId="257"/>
            <ac:picMk id="39" creationId="{81198457-7C36-EE52-9B3D-CB0379C5C0C1}"/>
          </ac:picMkLst>
        </pc:picChg>
      </pc:sldChg>
      <pc:sldChg chg="addSp delSp modSp mod modTransition delAnim modAnim">
        <pc:chgData name="Mohd Fardeen" userId="2d7c0bc390d380a3" providerId="LiveId" clId="{20C63D85-5523-4286-936F-FE75225CFF20}" dt="2025-07-02T23:06:47.105" v="170" actId="21"/>
        <pc:sldMkLst>
          <pc:docMk/>
          <pc:sldMk cId="1676796325" sldId="258"/>
        </pc:sldMkLst>
        <pc:spChg chg="mod">
          <ac:chgData name="Mohd Fardeen" userId="2d7c0bc390d380a3" providerId="LiveId" clId="{20C63D85-5523-4286-936F-FE75225CFF20}" dt="2025-07-02T19:36:54.868" v="38" actId="20577"/>
          <ac:spMkLst>
            <pc:docMk/>
            <pc:sldMk cId="1676796325" sldId="258"/>
            <ac:spMk id="3" creationId="{FC408D1B-3093-98E2-F0AC-0B5AE37BD61D}"/>
          </ac:spMkLst>
        </pc:spChg>
        <pc:picChg chg="add del mod">
          <ac:chgData name="Mohd Fardeen" userId="2d7c0bc390d380a3" providerId="LiveId" clId="{20C63D85-5523-4286-936F-FE75225CFF20}" dt="2025-07-02T21:19:06.824" v="118"/>
          <ac:picMkLst>
            <pc:docMk/>
            <pc:sldMk cId="1676796325" sldId="258"/>
            <ac:picMk id="4" creationId="{A14EDDC7-F7B5-7B78-17EF-C63A50858F39}"/>
          </ac:picMkLst>
        </pc:picChg>
        <pc:picChg chg="add del mod">
          <ac:chgData name="Mohd Fardeen" userId="2d7c0bc390d380a3" providerId="LiveId" clId="{20C63D85-5523-4286-936F-FE75225CFF20}" dt="2025-07-02T21:19:06.824" v="118"/>
          <ac:picMkLst>
            <pc:docMk/>
            <pc:sldMk cId="1676796325" sldId="258"/>
            <ac:picMk id="5" creationId="{58936144-B2C4-3043-0354-54368261BB67}"/>
          </ac:picMkLst>
        </pc:picChg>
        <pc:picChg chg="add del mod">
          <ac:chgData name="Mohd Fardeen" userId="2d7c0bc390d380a3" providerId="LiveId" clId="{20C63D85-5523-4286-936F-FE75225CFF20}" dt="2025-07-02T21:19:06.824" v="118"/>
          <ac:picMkLst>
            <pc:docMk/>
            <pc:sldMk cId="1676796325" sldId="258"/>
            <ac:picMk id="6" creationId="{37122098-2003-0B85-98E0-E9BC1353770A}"/>
          </ac:picMkLst>
        </pc:picChg>
        <pc:picChg chg="add del mod">
          <ac:chgData name="Mohd Fardeen" userId="2d7c0bc390d380a3" providerId="LiveId" clId="{20C63D85-5523-4286-936F-FE75225CFF20}" dt="2025-07-02T21:19:06.824" v="118"/>
          <ac:picMkLst>
            <pc:docMk/>
            <pc:sldMk cId="1676796325" sldId="258"/>
            <ac:picMk id="7" creationId="{5CCE0DF8-9C59-ABA5-769C-64B1407BD057}"/>
          </ac:picMkLst>
        </pc:picChg>
        <pc:picChg chg="add del mod">
          <ac:chgData name="Mohd Fardeen" userId="2d7c0bc390d380a3" providerId="LiveId" clId="{20C63D85-5523-4286-936F-FE75225CFF20}" dt="2025-07-02T21:19:46.846" v="132"/>
          <ac:picMkLst>
            <pc:docMk/>
            <pc:sldMk cId="1676796325" sldId="258"/>
            <ac:picMk id="8" creationId="{46C66123-E9F8-26E1-7CE0-CEB5245CAFD6}"/>
          </ac:picMkLst>
        </pc:picChg>
        <pc:picChg chg="add del mod">
          <ac:chgData name="Mohd Fardeen" userId="2d7c0bc390d380a3" providerId="LiveId" clId="{20C63D85-5523-4286-936F-FE75225CFF20}" dt="2025-07-02T21:19:46.846" v="132"/>
          <ac:picMkLst>
            <pc:docMk/>
            <pc:sldMk cId="1676796325" sldId="258"/>
            <ac:picMk id="9" creationId="{1FC2CD61-E1F1-4781-43DF-92CEC2A24AEE}"/>
          </ac:picMkLst>
        </pc:picChg>
        <pc:picChg chg="add del mod">
          <ac:chgData name="Mohd Fardeen" userId="2d7c0bc390d380a3" providerId="LiveId" clId="{20C63D85-5523-4286-936F-FE75225CFF20}" dt="2025-07-02T21:19:46.846" v="132"/>
          <ac:picMkLst>
            <pc:docMk/>
            <pc:sldMk cId="1676796325" sldId="258"/>
            <ac:picMk id="10" creationId="{9D4E52A3-5BD5-828C-6519-42BA65F67C90}"/>
          </ac:picMkLst>
        </pc:picChg>
        <pc:picChg chg="add del mod">
          <ac:chgData name="Mohd Fardeen" userId="2d7c0bc390d380a3" providerId="LiveId" clId="{20C63D85-5523-4286-936F-FE75225CFF20}" dt="2025-07-02T21:19:46.846" v="132"/>
          <ac:picMkLst>
            <pc:docMk/>
            <pc:sldMk cId="1676796325" sldId="258"/>
            <ac:picMk id="11" creationId="{CC68E5FD-0719-0A72-9CA5-9E3DD1869EAA}"/>
          </ac:picMkLst>
        </pc:picChg>
        <pc:picChg chg="add del mod ord">
          <ac:chgData name="Mohd Fardeen" userId="2d7c0bc390d380a3" providerId="LiveId" clId="{20C63D85-5523-4286-936F-FE75225CFF20}" dt="2025-07-02T21:24:10.597" v="136"/>
          <ac:picMkLst>
            <pc:docMk/>
            <pc:sldMk cId="1676796325" sldId="258"/>
            <ac:picMk id="12" creationId="{0E59B4C7-EAE9-523F-6396-7867AF1D3CC6}"/>
          </ac:picMkLst>
        </pc:picChg>
        <pc:picChg chg="add del mod ord">
          <ac:chgData name="Mohd Fardeen" userId="2d7c0bc390d380a3" providerId="LiveId" clId="{20C63D85-5523-4286-936F-FE75225CFF20}" dt="2025-07-02T21:24:10.597" v="136"/>
          <ac:picMkLst>
            <pc:docMk/>
            <pc:sldMk cId="1676796325" sldId="258"/>
            <ac:picMk id="13" creationId="{15588E22-C4F7-D282-5C0A-DCA1BE0CAFB8}"/>
          </ac:picMkLst>
        </pc:picChg>
        <pc:picChg chg="add del mod ord">
          <ac:chgData name="Mohd Fardeen" userId="2d7c0bc390d380a3" providerId="LiveId" clId="{20C63D85-5523-4286-936F-FE75225CFF20}" dt="2025-07-02T21:24:10.597" v="136"/>
          <ac:picMkLst>
            <pc:docMk/>
            <pc:sldMk cId="1676796325" sldId="258"/>
            <ac:picMk id="14" creationId="{B322608C-6A00-AC6E-239E-EE362B25F8D6}"/>
          </ac:picMkLst>
        </pc:picChg>
        <pc:picChg chg="add del mod ord">
          <ac:chgData name="Mohd Fardeen" userId="2d7c0bc390d380a3" providerId="LiveId" clId="{20C63D85-5523-4286-936F-FE75225CFF20}" dt="2025-07-02T21:24:10.597" v="136"/>
          <ac:picMkLst>
            <pc:docMk/>
            <pc:sldMk cId="1676796325" sldId="258"/>
            <ac:picMk id="15" creationId="{9FC57B70-A3BF-0D08-F155-458CCF01AEEF}"/>
          </ac:picMkLst>
        </pc:picChg>
        <pc:picChg chg="add del mod">
          <ac:chgData name="Mohd Fardeen" userId="2d7c0bc390d380a3" providerId="LiveId" clId="{20C63D85-5523-4286-936F-FE75225CFF20}" dt="2025-07-02T23:06:47.105" v="170" actId="21"/>
          <ac:picMkLst>
            <pc:docMk/>
            <pc:sldMk cId="1676796325" sldId="258"/>
            <ac:picMk id="16" creationId="{6ACF55F7-71EE-F119-DC18-ADC3D71BCC54}"/>
          </ac:picMkLst>
        </pc:picChg>
        <pc:picChg chg="add del mod">
          <ac:chgData name="Mohd Fardeen" userId="2d7c0bc390d380a3" providerId="LiveId" clId="{20C63D85-5523-4286-936F-FE75225CFF20}" dt="2025-07-02T23:06:07.929" v="169" actId="21"/>
          <ac:picMkLst>
            <pc:docMk/>
            <pc:sldMk cId="1676796325" sldId="258"/>
            <ac:picMk id="17" creationId="{65BE7B0D-4DCE-945E-8B0A-4108C8D59656}"/>
          </ac:picMkLst>
        </pc:picChg>
        <pc:picChg chg="add del mod">
          <ac:chgData name="Mohd Fardeen" userId="2d7c0bc390d380a3" providerId="LiveId" clId="{20C63D85-5523-4286-936F-FE75225CFF20}" dt="2025-07-02T23:06:03.862" v="168" actId="21"/>
          <ac:picMkLst>
            <pc:docMk/>
            <pc:sldMk cId="1676796325" sldId="258"/>
            <ac:picMk id="18" creationId="{9A1D2049-A2A4-0FCC-EA3E-2ED498129504}"/>
          </ac:picMkLst>
        </pc:picChg>
        <pc:picChg chg="add del mod">
          <ac:chgData name="Mohd Fardeen" userId="2d7c0bc390d380a3" providerId="LiveId" clId="{20C63D85-5523-4286-936F-FE75225CFF20}" dt="2025-07-02T23:06:00.452" v="167" actId="21"/>
          <ac:picMkLst>
            <pc:docMk/>
            <pc:sldMk cId="1676796325" sldId="258"/>
            <ac:picMk id="19" creationId="{5EC6AA7E-AA5E-767E-7615-630680F9D8CC}"/>
          </ac:picMkLst>
        </pc:picChg>
      </pc:sldChg>
      <pc:sldChg chg="addSp delSp modSp mod modTransition delAnim modAnim">
        <pc:chgData name="Mohd Fardeen" userId="2d7c0bc390d380a3" providerId="LiveId" clId="{20C63D85-5523-4286-936F-FE75225CFF20}" dt="2025-07-02T23:07:13.038" v="174" actId="21"/>
        <pc:sldMkLst>
          <pc:docMk/>
          <pc:sldMk cId="1465539803" sldId="259"/>
        </pc:sldMkLst>
        <pc:picChg chg="add del mod">
          <ac:chgData name="Mohd Fardeen" userId="2d7c0bc390d380a3" providerId="LiveId" clId="{20C63D85-5523-4286-936F-FE75225CFF20}" dt="2025-07-02T21:19:06.824" v="118"/>
          <ac:picMkLst>
            <pc:docMk/>
            <pc:sldMk cId="1465539803" sldId="259"/>
            <ac:picMk id="4" creationId="{1262FF74-2574-F17A-C95E-5676EB928ADC}"/>
          </ac:picMkLst>
        </pc:picChg>
        <pc:picChg chg="add del mod">
          <ac:chgData name="Mohd Fardeen" userId="2d7c0bc390d380a3" providerId="LiveId" clId="{20C63D85-5523-4286-936F-FE75225CFF20}" dt="2025-07-02T21:19:06.824" v="118"/>
          <ac:picMkLst>
            <pc:docMk/>
            <pc:sldMk cId="1465539803" sldId="259"/>
            <ac:picMk id="5" creationId="{00F47942-5942-B3C8-BB20-709C40EE08FD}"/>
          </ac:picMkLst>
        </pc:picChg>
        <pc:picChg chg="add del mod">
          <ac:chgData name="Mohd Fardeen" userId="2d7c0bc390d380a3" providerId="LiveId" clId="{20C63D85-5523-4286-936F-FE75225CFF20}" dt="2025-07-02T21:19:06.824" v="118"/>
          <ac:picMkLst>
            <pc:docMk/>
            <pc:sldMk cId="1465539803" sldId="259"/>
            <ac:picMk id="6" creationId="{649435CD-BB79-94A3-2491-3A639666F549}"/>
          </ac:picMkLst>
        </pc:picChg>
        <pc:picChg chg="add del mod">
          <ac:chgData name="Mohd Fardeen" userId="2d7c0bc390d380a3" providerId="LiveId" clId="{20C63D85-5523-4286-936F-FE75225CFF20}" dt="2025-07-02T21:19:06.824" v="118"/>
          <ac:picMkLst>
            <pc:docMk/>
            <pc:sldMk cId="1465539803" sldId="259"/>
            <ac:picMk id="7" creationId="{EEC6CB7E-2A17-FDB4-38BA-9A0212FF6258}"/>
          </ac:picMkLst>
        </pc:picChg>
        <pc:picChg chg="add del mod">
          <ac:chgData name="Mohd Fardeen" userId="2d7c0bc390d380a3" providerId="LiveId" clId="{20C63D85-5523-4286-936F-FE75225CFF20}" dt="2025-07-02T21:19:46.846" v="132"/>
          <ac:picMkLst>
            <pc:docMk/>
            <pc:sldMk cId="1465539803" sldId="259"/>
            <ac:picMk id="8" creationId="{48E9D46D-75B3-A0C2-E869-3701DECA21DE}"/>
          </ac:picMkLst>
        </pc:picChg>
        <pc:picChg chg="add del mod">
          <ac:chgData name="Mohd Fardeen" userId="2d7c0bc390d380a3" providerId="LiveId" clId="{20C63D85-5523-4286-936F-FE75225CFF20}" dt="2025-07-02T21:19:46.846" v="132"/>
          <ac:picMkLst>
            <pc:docMk/>
            <pc:sldMk cId="1465539803" sldId="259"/>
            <ac:picMk id="9" creationId="{1DE486C0-40CD-1315-7EC2-017FB61F18A6}"/>
          </ac:picMkLst>
        </pc:picChg>
        <pc:picChg chg="add del mod">
          <ac:chgData name="Mohd Fardeen" userId="2d7c0bc390d380a3" providerId="LiveId" clId="{20C63D85-5523-4286-936F-FE75225CFF20}" dt="2025-07-02T21:19:46.846" v="132"/>
          <ac:picMkLst>
            <pc:docMk/>
            <pc:sldMk cId="1465539803" sldId="259"/>
            <ac:picMk id="10" creationId="{A382E9A2-9C80-0353-26A1-9199DDA1AE13}"/>
          </ac:picMkLst>
        </pc:picChg>
        <pc:picChg chg="add del mod">
          <ac:chgData name="Mohd Fardeen" userId="2d7c0bc390d380a3" providerId="LiveId" clId="{20C63D85-5523-4286-936F-FE75225CFF20}" dt="2025-07-02T21:19:46.846" v="132"/>
          <ac:picMkLst>
            <pc:docMk/>
            <pc:sldMk cId="1465539803" sldId="259"/>
            <ac:picMk id="11" creationId="{E5D6F6EE-8A2B-3839-2CCE-69586DA1B8B2}"/>
          </ac:picMkLst>
        </pc:picChg>
        <pc:picChg chg="add del mod ord">
          <ac:chgData name="Mohd Fardeen" userId="2d7c0bc390d380a3" providerId="LiveId" clId="{20C63D85-5523-4286-936F-FE75225CFF20}" dt="2025-07-02T21:24:10.597" v="136"/>
          <ac:picMkLst>
            <pc:docMk/>
            <pc:sldMk cId="1465539803" sldId="259"/>
            <ac:picMk id="20" creationId="{C187D477-567A-A0FE-4DA1-8DBB65EC2C4E}"/>
          </ac:picMkLst>
        </pc:picChg>
        <pc:picChg chg="add del mod ord">
          <ac:chgData name="Mohd Fardeen" userId="2d7c0bc390d380a3" providerId="LiveId" clId="{20C63D85-5523-4286-936F-FE75225CFF20}" dt="2025-07-02T21:24:10.597" v="136"/>
          <ac:picMkLst>
            <pc:docMk/>
            <pc:sldMk cId="1465539803" sldId="259"/>
            <ac:picMk id="21" creationId="{B6C13F69-BCC9-47C4-B222-F370DDC9F2E8}"/>
          </ac:picMkLst>
        </pc:picChg>
        <pc:picChg chg="add del mod ord">
          <ac:chgData name="Mohd Fardeen" userId="2d7c0bc390d380a3" providerId="LiveId" clId="{20C63D85-5523-4286-936F-FE75225CFF20}" dt="2025-07-02T21:24:10.597" v="136"/>
          <ac:picMkLst>
            <pc:docMk/>
            <pc:sldMk cId="1465539803" sldId="259"/>
            <ac:picMk id="22" creationId="{E5EBE5C1-F5F1-113B-43BA-B4AC31ABFF05}"/>
          </ac:picMkLst>
        </pc:picChg>
        <pc:picChg chg="add del mod ord">
          <ac:chgData name="Mohd Fardeen" userId="2d7c0bc390d380a3" providerId="LiveId" clId="{20C63D85-5523-4286-936F-FE75225CFF20}" dt="2025-07-02T21:24:10.597" v="136"/>
          <ac:picMkLst>
            <pc:docMk/>
            <pc:sldMk cId="1465539803" sldId="259"/>
            <ac:picMk id="23" creationId="{1E734A88-CF6C-A233-3C9C-EDBC139F1CD7}"/>
          </ac:picMkLst>
        </pc:picChg>
        <pc:picChg chg="add del mod">
          <ac:chgData name="Mohd Fardeen" userId="2d7c0bc390d380a3" providerId="LiveId" clId="{20C63D85-5523-4286-936F-FE75225CFF20}" dt="2025-07-02T23:07:13.038" v="174" actId="21"/>
          <ac:picMkLst>
            <pc:docMk/>
            <pc:sldMk cId="1465539803" sldId="259"/>
            <ac:picMk id="24" creationId="{0642CDCF-69FF-AD6E-2ED6-AC11D6F6AB10}"/>
          </ac:picMkLst>
        </pc:picChg>
        <pc:picChg chg="add del mod">
          <ac:chgData name="Mohd Fardeen" userId="2d7c0bc390d380a3" providerId="LiveId" clId="{20C63D85-5523-4286-936F-FE75225CFF20}" dt="2025-07-02T23:07:08.958" v="173" actId="21"/>
          <ac:picMkLst>
            <pc:docMk/>
            <pc:sldMk cId="1465539803" sldId="259"/>
            <ac:picMk id="25" creationId="{3A76522C-64D9-4EB5-F052-9AFBCCB43155}"/>
          </ac:picMkLst>
        </pc:picChg>
        <pc:picChg chg="add del mod">
          <ac:chgData name="Mohd Fardeen" userId="2d7c0bc390d380a3" providerId="LiveId" clId="{20C63D85-5523-4286-936F-FE75225CFF20}" dt="2025-07-02T23:07:04.825" v="172" actId="21"/>
          <ac:picMkLst>
            <pc:docMk/>
            <pc:sldMk cId="1465539803" sldId="259"/>
            <ac:picMk id="26" creationId="{5E7F671C-83D9-F820-90BC-13F69B91B9B8}"/>
          </ac:picMkLst>
        </pc:picChg>
        <pc:picChg chg="add del mod">
          <ac:chgData name="Mohd Fardeen" userId="2d7c0bc390d380a3" providerId="LiveId" clId="{20C63D85-5523-4286-936F-FE75225CFF20}" dt="2025-07-02T23:06:56.264" v="171" actId="21"/>
          <ac:picMkLst>
            <pc:docMk/>
            <pc:sldMk cId="1465539803" sldId="259"/>
            <ac:picMk id="27" creationId="{F97DF0E6-92E1-86CB-461A-94480CEED94A}"/>
          </ac:picMkLst>
        </pc:picChg>
      </pc:sldChg>
      <pc:sldChg chg="addSp delSp modSp new mod modTransition delAnim">
        <pc:chgData name="Mohd Fardeen" userId="2d7c0bc390d380a3" providerId="LiveId" clId="{20C63D85-5523-4286-936F-FE75225CFF20}" dt="2025-07-02T23:07:33.833" v="178" actId="21"/>
        <pc:sldMkLst>
          <pc:docMk/>
          <pc:sldMk cId="3519236781" sldId="260"/>
        </pc:sldMkLst>
        <pc:spChg chg="mod">
          <ac:chgData name="Mohd Fardeen" userId="2d7c0bc390d380a3" providerId="LiveId" clId="{20C63D85-5523-4286-936F-FE75225CFF20}" dt="2025-07-02T19:32:42.087" v="24" actId="403"/>
          <ac:spMkLst>
            <pc:docMk/>
            <pc:sldMk cId="3519236781" sldId="260"/>
            <ac:spMk id="2" creationId="{6BFB6EEF-4B0F-15F1-7498-6D180730CBE3}"/>
          </ac:spMkLst>
        </pc:spChg>
        <pc:spChg chg="mod">
          <ac:chgData name="Mohd Fardeen" userId="2d7c0bc390d380a3" providerId="LiveId" clId="{20C63D85-5523-4286-936F-FE75225CFF20}" dt="2025-07-02T19:35:52.781" v="34"/>
          <ac:spMkLst>
            <pc:docMk/>
            <pc:sldMk cId="3519236781" sldId="260"/>
            <ac:spMk id="3" creationId="{A81657C4-42B5-89C3-CC62-7292A509E604}"/>
          </ac:spMkLst>
        </pc:spChg>
        <pc:picChg chg="add del mod">
          <ac:chgData name="Mohd Fardeen" userId="2d7c0bc390d380a3" providerId="LiveId" clId="{20C63D85-5523-4286-936F-FE75225CFF20}" dt="2025-07-02T21:24:10.597" v="136"/>
          <ac:picMkLst>
            <pc:docMk/>
            <pc:sldMk cId="3519236781" sldId="260"/>
            <ac:picMk id="4" creationId="{D755DDB3-74C0-16DF-6EDB-CA7FBE24EDF4}"/>
          </ac:picMkLst>
        </pc:picChg>
        <pc:picChg chg="add del mod">
          <ac:chgData name="Mohd Fardeen" userId="2d7c0bc390d380a3" providerId="LiveId" clId="{20C63D85-5523-4286-936F-FE75225CFF20}" dt="2025-07-02T21:24:10.597" v="136"/>
          <ac:picMkLst>
            <pc:docMk/>
            <pc:sldMk cId="3519236781" sldId="260"/>
            <ac:picMk id="5" creationId="{07DCA330-9DC0-3C03-D18F-60B62C7962D2}"/>
          </ac:picMkLst>
        </pc:picChg>
        <pc:picChg chg="add del mod">
          <ac:chgData name="Mohd Fardeen" userId="2d7c0bc390d380a3" providerId="LiveId" clId="{20C63D85-5523-4286-936F-FE75225CFF20}" dt="2025-07-02T21:24:10.597" v="136"/>
          <ac:picMkLst>
            <pc:docMk/>
            <pc:sldMk cId="3519236781" sldId="260"/>
            <ac:picMk id="6" creationId="{26245FA1-9144-FEC4-6B74-7D152EEDBF74}"/>
          </ac:picMkLst>
        </pc:picChg>
        <pc:picChg chg="add del mod">
          <ac:chgData name="Mohd Fardeen" userId="2d7c0bc390d380a3" providerId="LiveId" clId="{20C63D85-5523-4286-936F-FE75225CFF20}" dt="2025-07-02T21:24:10.597" v="136"/>
          <ac:picMkLst>
            <pc:docMk/>
            <pc:sldMk cId="3519236781" sldId="260"/>
            <ac:picMk id="7" creationId="{C47BA026-0C83-E247-C1DF-C20F07373CE0}"/>
          </ac:picMkLst>
        </pc:picChg>
        <pc:picChg chg="add del mod">
          <ac:chgData name="Mohd Fardeen" userId="2d7c0bc390d380a3" providerId="LiveId" clId="{20C63D85-5523-4286-936F-FE75225CFF20}" dt="2025-07-02T23:07:33.833" v="178" actId="21"/>
          <ac:picMkLst>
            <pc:docMk/>
            <pc:sldMk cId="3519236781" sldId="260"/>
            <ac:picMk id="8" creationId="{2A8C8313-8BC1-A7A8-9744-9A5719FFA83B}"/>
          </ac:picMkLst>
        </pc:picChg>
        <pc:picChg chg="add del mod">
          <ac:chgData name="Mohd Fardeen" userId="2d7c0bc390d380a3" providerId="LiveId" clId="{20C63D85-5523-4286-936F-FE75225CFF20}" dt="2025-07-02T23:07:27.602" v="177" actId="21"/>
          <ac:picMkLst>
            <pc:docMk/>
            <pc:sldMk cId="3519236781" sldId="260"/>
            <ac:picMk id="9" creationId="{CB5E86B5-5EC5-CF38-C280-89F1CDD59102}"/>
          </ac:picMkLst>
        </pc:picChg>
        <pc:picChg chg="add del mod">
          <ac:chgData name="Mohd Fardeen" userId="2d7c0bc390d380a3" providerId="LiveId" clId="{20C63D85-5523-4286-936F-FE75225CFF20}" dt="2025-07-02T23:07:24.024" v="176" actId="21"/>
          <ac:picMkLst>
            <pc:docMk/>
            <pc:sldMk cId="3519236781" sldId="260"/>
            <ac:picMk id="10" creationId="{957FDEA3-180E-DB90-005F-C314C987DC33}"/>
          </ac:picMkLst>
        </pc:picChg>
        <pc:picChg chg="add del mod">
          <ac:chgData name="Mohd Fardeen" userId="2d7c0bc390d380a3" providerId="LiveId" clId="{20C63D85-5523-4286-936F-FE75225CFF20}" dt="2025-07-02T23:07:20.601" v="175" actId="21"/>
          <ac:picMkLst>
            <pc:docMk/>
            <pc:sldMk cId="3519236781" sldId="260"/>
            <ac:picMk id="11" creationId="{92755347-E0B9-C446-4197-69150E6EE56C}"/>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DE7D7-C6C6-8E71-EA3F-C342A76F65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7B97AF-A7AF-3D53-2685-708AE7ADBE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101CAF-7338-DB74-C28D-73D66BBFCCDF}"/>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5" name="Footer Placeholder 4">
            <a:extLst>
              <a:ext uri="{FF2B5EF4-FFF2-40B4-BE49-F238E27FC236}">
                <a16:creationId xmlns:a16="http://schemas.microsoft.com/office/drawing/2014/main" id="{8A441B9D-630C-736A-BAC1-329396C3F5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E28FBF-A08F-DF9D-14D1-CE369F38B182}"/>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3457908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4B30D-145C-4D9C-2953-3A767DE8D2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489C26-C44A-5269-EA76-C262AFAE88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E5B2FE-228A-9F9D-E6D9-3C2763FC001A}"/>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5" name="Footer Placeholder 4">
            <a:extLst>
              <a:ext uri="{FF2B5EF4-FFF2-40B4-BE49-F238E27FC236}">
                <a16:creationId xmlns:a16="http://schemas.microsoft.com/office/drawing/2014/main" id="{24DE7B30-CDCC-F160-F69A-9049668259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9A7936-0B09-1D94-C2A3-99F29D8DBF3F}"/>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627637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CF3059-5917-4974-8832-96E0E3B2ED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126AAB-0414-3D75-AAA1-D213140F8F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9F4985-DF75-D1A2-17EB-E39B65D95320}"/>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5" name="Footer Placeholder 4">
            <a:extLst>
              <a:ext uri="{FF2B5EF4-FFF2-40B4-BE49-F238E27FC236}">
                <a16:creationId xmlns:a16="http://schemas.microsoft.com/office/drawing/2014/main" id="{05895FD5-64E0-4823-1334-6A9AE72987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3A4B0B-7991-028F-A24C-CF454CECC491}"/>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1283116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A19B1-1120-8888-60A7-C0BB29ECC4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70D157-26CC-3B5B-DD06-02AA215361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D262CC-917D-20D8-4510-DE19FF7F9F74}"/>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5" name="Footer Placeholder 4">
            <a:extLst>
              <a:ext uri="{FF2B5EF4-FFF2-40B4-BE49-F238E27FC236}">
                <a16:creationId xmlns:a16="http://schemas.microsoft.com/office/drawing/2014/main" id="{F04CF2FB-0FA2-074E-3039-372176463D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A71944-AD5F-2F3E-12A4-9CD099D7F01B}"/>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3825656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21947-6370-A14B-48B2-0D7B71B94E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0ECA7D-6A24-24D5-BA3C-B1A166B38E5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A9CFEF-8BAF-E63E-DB9A-F1AE8D8155DD}"/>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5" name="Footer Placeholder 4">
            <a:extLst>
              <a:ext uri="{FF2B5EF4-FFF2-40B4-BE49-F238E27FC236}">
                <a16:creationId xmlns:a16="http://schemas.microsoft.com/office/drawing/2014/main" id="{AD0A2E3E-782C-9097-2988-92689C20C0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884D-4B4C-D20E-52C5-250ED4753823}"/>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2858187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9A529-B936-1AFC-18F0-5AC0C020CD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0CD887-4BC1-0FA0-C73D-9CDAB90B5C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E7A3370-671B-B444-C7FC-0441F822B44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FBBA72-04FC-31C8-8E32-6EB37B5DD0BC}"/>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6" name="Footer Placeholder 5">
            <a:extLst>
              <a:ext uri="{FF2B5EF4-FFF2-40B4-BE49-F238E27FC236}">
                <a16:creationId xmlns:a16="http://schemas.microsoft.com/office/drawing/2014/main" id="{8F0BC6BA-7E8D-6686-66E6-4FE8F077AC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A56514-A675-4988-642A-6B5FA3C2E11D}"/>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2489977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29ADD-A30B-24F7-5D0D-60C2F160A0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BF218D-A9F1-FCCA-DB3E-1E94ED3622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69FEFA-5371-D95C-C1AA-218057C64E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FAA9A5-135D-26B6-6F5D-A384AFE919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CB43D17-7114-C870-83B8-01BECCBDBA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ED7BD7-793D-6A00-CCF6-0894562E41E3}"/>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8" name="Footer Placeholder 7">
            <a:extLst>
              <a:ext uri="{FF2B5EF4-FFF2-40B4-BE49-F238E27FC236}">
                <a16:creationId xmlns:a16="http://schemas.microsoft.com/office/drawing/2014/main" id="{443F3DB7-F267-F7CD-C4F0-1F61DC12E7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2F0E7D-3EDF-3E86-4BAC-85286C65C72C}"/>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2473071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2A481-073B-4278-A35E-6E5BA3EA7D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C7EC3B-E5DF-08BC-6FFC-9810E703F2AA}"/>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4" name="Footer Placeholder 3">
            <a:extLst>
              <a:ext uri="{FF2B5EF4-FFF2-40B4-BE49-F238E27FC236}">
                <a16:creationId xmlns:a16="http://schemas.microsoft.com/office/drawing/2014/main" id="{4101DC58-EC1A-A1BD-6F48-4CC807817F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511A8C1-03A0-4014-0DF7-43BE2F5C278E}"/>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3698575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A229D7-59C2-6E2C-01F3-BB42C4030623}"/>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3" name="Footer Placeholder 2">
            <a:extLst>
              <a:ext uri="{FF2B5EF4-FFF2-40B4-BE49-F238E27FC236}">
                <a16:creationId xmlns:a16="http://schemas.microsoft.com/office/drawing/2014/main" id="{05AE5988-68F7-C2C2-75EA-B761F78D8B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C52A63E-14BD-3B9E-54D5-981850ED3116}"/>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125358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C2EAC-6F6F-250D-5DB0-24E6AA8486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7CB03D-EA3F-A429-C47D-CBFF285E2D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EEAF27-B1C8-4E3F-BE77-3A2E07BCE1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C43534-B6E0-F66E-DFBF-121F961F49DD}"/>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6" name="Footer Placeholder 5">
            <a:extLst>
              <a:ext uri="{FF2B5EF4-FFF2-40B4-BE49-F238E27FC236}">
                <a16:creationId xmlns:a16="http://schemas.microsoft.com/office/drawing/2014/main" id="{D7C37884-A6F2-48A7-1CF2-96D250F251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89547D-A019-A315-F0E9-3924BD17B3CA}"/>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1990036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7CFA1-6868-AF2B-5229-E10DBB1D5D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9DD20E-0FAC-BCD7-757E-4554ABBFD1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E0A005-75C9-66A1-87E9-3BA2D8DB1E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257482-6A56-F479-AB1B-910344B726BF}"/>
              </a:ext>
            </a:extLst>
          </p:cNvPr>
          <p:cNvSpPr>
            <a:spLocks noGrp="1"/>
          </p:cNvSpPr>
          <p:nvPr>
            <p:ph type="dt" sz="half" idx="10"/>
          </p:nvPr>
        </p:nvSpPr>
        <p:spPr/>
        <p:txBody>
          <a:bodyPr/>
          <a:lstStyle/>
          <a:p>
            <a:fld id="{73BF467F-CEB9-4CE5-B644-BAAE4EE97326}" type="datetimeFigureOut">
              <a:rPr lang="en-US" smtClean="0"/>
              <a:t>7/3/2025</a:t>
            </a:fld>
            <a:endParaRPr lang="en-US"/>
          </a:p>
        </p:txBody>
      </p:sp>
      <p:sp>
        <p:nvSpPr>
          <p:cNvPr id="6" name="Footer Placeholder 5">
            <a:extLst>
              <a:ext uri="{FF2B5EF4-FFF2-40B4-BE49-F238E27FC236}">
                <a16:creationId xmlns:a16="http://schemas.microsoft.com/office/drawing/2014/main" id="{9B0B62FB-972C-F3CC-06AE-1E7F792A11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E6DD40-BF5E-A097-5BD4-981432228D29}"/>
              </a:ext>
            </a:extLst>
          </p:cNvPr>
          <p:cNvSpPr>
            <a:spLocks noGrp="1"/>
          </p:cNvSpPr>
          <p:nvPr>
            <p:ph type="sldNum" sz="quarter" idx="12"/>
          </p:nvPr>
        </p:nvSpPr>
        <p:spPr/>
        <p:txBody>
          <a:bodyPr/>
          <a:lstStyle/>
          <a:p>
            <a:fld id="{70021C9C-89C4-4B0E-943C-177082179146}" type="slidenum">
              <a:rPr lang="en-US" smtClean="0"/>
              <a:t>‹#›</a:t>
            </a:fld>
            <a:endParaRPr lang="en-US"/>
          </a:p>
        </p:txBody>
      </p:sp>
    </p:spTree>
    <p:extLst>
      <p:ext uri="{BB962C8B-B14F-4D97-AF65-F5344CB8AC3E}">
        <p14:creationId xmlns:p14="http://schemas.microsoft.com/office/powerpoint/2010/main" val="2966403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08BB78-FCBD-27C0-170D-B195719B3C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031975-CA52-3EAC-2FCE-F00A5BBE0E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A215A8-35C4-68A8-0354-E93CF30B2F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BF467F-CEB9-4CE5-B644-BAAE4EE97326}" type="datetimeFigureOut">
              <a:rPr lang="en-US" smtClean="0"/>
              <a:t>7/3/2025</a:t>
            </a:fld>
            <a:endParaRPr lang="en-US"/>
          </a:p>
        </p:txBody>
      </p:sp>
      <p:sp>
        <p:nvSpPr>
          <p:cNvPr id="5" name="Footer Placeholder 4">
            <a:extLst>
              <a:ext uri="{FF2B5EF4-FFF2-40B4-BE49-F238E27FC236}">
                <a16:creationId xmlns:a16="http://schemas.microsoft.com/office/drawing/2014/main" id="{0483580A-C001-D5F8-2232-02AD0CE7E3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BB72B9-FEFC-0E18-B834-707642F642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0021C9C-89C4-4B0E-943C-177082179146}" type="slidenum">
              <a:rPr lang="en-US" smtClean="0"/>
              <a:t>‹#›</a:t>
            </a:fld>
            <a:endParaRPr lang="en-US"/>
          </a:p>
        </p:txBody>
      </p:sp>
    </p:spTree>
    <p:extLst>
      <p:ext uri="{BB962C8B-B14F-4D97-AF65-F5344CB8AC3E}">
        <p14:creationId xmlns:p14="http://schemas.microsoft.com/office/powerpoint/2010/main" val="23040579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3FC6C-BBC1-F9E5-B060-34CFCFF509F0}"/>
              </a:ext>
            </a:extLst>
          </p:cNvPr>
          <p:cNvSpPr>
            <a:spLocks noGrp="1"/>
          </p:cNvSpPr>
          <p:nvPr>
            <p:ph type="ctrTitle"/>
          </p:nvPr>
        </p:nvSpPr>
        <p:spPr>
          <a:xfrm>
            <a:off x="1413164" y="0"/>
            <a:ext cx="9144000" cy="2387600"/>
          </a:xfrm>
        </p:spPr>
        <p:txBody>
          <a:bodyPr>
            <a:normAutofit/>
          </a:bodyPr>
          <a:lstStyle/>
          <a:p>
            <a:r>
              <a:rPr lang="en-US" sz="6600" b="1" i="1" dirty="0"/>
              <a:t>Key Finding and Insight </a:t>
            </a:r>
            <a:br>
              <a:rPr lang="en-US" sz="6600" b="1" i="1" dirty="0"/>
            </a:br>
            <a:r>
              <a:rPr lang="en-US" sz="1400" b="1" i="1" dirty="0">
                <a:solidFill>
                  <a:srgbClr val="FF0000"/>
                </a:solidFill>
              </a:rPr>
              <a:t>video </a:t>
            </a:r>
            <a:r>
              <a:rPr lang="en-US" sz="1400" b="1" i="1" dirty="0" err="1">
                <a:solidFill>
                  <a:srgbClr val="FF0000"/>
                </a:solidFill>
              </a:rPr>
              <a:t>link:https</a:t>
            </a:r>
            <a:r>
              <a:rPr lang="en-US" sz="1400" b="1" i="1" dirty="0">
                <a:solidFill>
                  <a:srgbClr val="FF0000"/>
                </a:solidFill>
              </a:rPr>
              <a:t>://drive.google.com/file/d/1_MyA5NM5OHOvS3zXZodFXELNu1muTvrK/</a:t>
            </a:r>
            <a:r>
              <a:rPr lang="en-US" sz="1400" b="1" i="1" dirty="0" err="1">
                <a:solidFill>
                  <a:srgbClr val="FF0000"/>
                </a:solidFill>
              </a:rPr>
              <a:t>view?usp</a:t>
            </a:r>
            <a:r>
              <a:rPr lang="en-US" sz="1400" b="1" i="1" dirty="0">
                <a:solidFill>
                  <a:srgbClr val="FF0000"/>
                </a:solidFill>
              </a:rPr>
              <a:t>=sharing</a:t>
            </a:r>
            <a:endParaRPr lang="en-US" sz="6600" b="1" i="1" dirty="0">
              <a:solidFill>
                <a:srgbClr val="FF0000"/>
              </a:solidFill>
            </a:endParaRPr>
          </a:p>
        </p:txBody>
      </p:sp>
      <p:sp>
        <p:nvSpPr>
          <p:cNvPr id="3" name="Subtitle 2">
            <a:extLst>
              <a:ext uri="{FF2B5EF4-FFF2-40B4-BE49-F238E27FC236}">
                <a16:creationId xmlns:a16="http://schemas.microsoft.com/office/drawing/2014/main" id="{35A4FD1E-7B54-6152-A7FA-26665CFDDFAC}"/>
              </a:ext>
            </a:extLst>
          </p:cNvPr>
          <p:cNvSpPr>
            <a:spLocks noGrp="1"/>
          </p:cNvSpPr>
          <p:nvPr>
            <p:ph type="subTitle" idx="1"/>
          </p:nvPr>
        </p:nvSpPr>
        <p:spPr>
          <a:xfrm>
            <a:off x="5412509" y="6160511"/>
            <a:ext cx="9144000" cy="1655762"/>
          </a:xfrm>
        </p:spPr>
        <p:txBody>
          <a:bodyPr/>
          <a:lstStyle/>
          <a:p>
            <a:r>
              <a:rPr lang="en-US" dirty="0"/>
              <a:t>BY- MOHD FARDEEN</a:t>
            </a:r>
          </a:p>
        </p:txBody>
      </p:sp>
    </p:spTree>
    <p:extLst>
      <p:ext uri="{BB962C8B-B14F-4D97-AF65-F5344CB8AC3E}">
        <p14:creationId xmlns:p14="http://schemas.microsoft.com/office/powerpoint/2010/main" val="4245853249"/>
      </p:ext>
    </p:extLst>
  </p:cSld>
  <p:clrMapOvr>
    <a:masterClrMapping/>
  </p:clrMapOvr>
  <mc:AlternateContent xmlns:mc="http://schemas.openxmlformats.org/markup-compatibility/2006">
    <mc:Choice xmlns:p14="http://schemas.microsoft.com/office/powerpoint/2010/main" Requires="p14">
      <p:transition spd="slow" p14:dur="2000" advTm="65072"/>
    </mc:Choice>
    <mc:Fallback>
      <p:transition spd="slow" advTm="6507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1891D-488B-F075-C22C-1C95D71D366C}"/>
              </a:ext>
            </a:extLst>
          </p:cNvPr>
          <p:cNvSpPr>
            <a:spLocks noGrp="1"/>
          </p:cNvSpPr>
          <p:nvPr>
            <p:ph type="title"/>
          </p:nvPr>
        </p:nvSpPr>
        <p:spPr/>
        <p:txBody>
          <a:bodyPr/>
          <a:lstStyle/>
          <a:p>
            <a:r>
              <a:rPr lang="en-US" b="1" i="1" dirty="0"/>
              <a:t>KEY FINDING</a:t>
            </a:r>
          </a:p>
        </p:txBody>
      </p:sp>
      <p:sp>
        <p:nvSpPr>
          <p:cNvPr id="3" name="Content Placeholder 2">
            <a:extLst>
              <a:ext uri="{FF2B5EF4-FFF2-40B4-BE49-F238E27FC236}">
                <a16:creationId xmlns:a16="http://schemas.microsoft.com/office/drawing/2014/main" id="{8121A5ED-EF4B-AB6A-5625-0C3AF5A1637E}"/>
              </a:ext>
            </a:extLst>
          </p:cNvPr>
          <p:cNvSpPr>
            <a:spLocks noGrp="1"/>
          </p:cNvSpPr>
          <p:nvPr>
            <p:ph idx="1"/>
          </p:nvPr>
        </p:nvSpPr>
        <p:spPr/>
        <p:txBody>
          <a:bodyPr/>
          <a:lstStyle/>
          <a:p>
            <a:r>
              <a:rPr lang="en-US" dirty="0"/>
              <a:t>A most number of flights are not "On Time." There are most of  flights marked as "Delayed" or "Cancelled.“</a:t>
            </a:r>
          </a:p>
          <a:p>
            <a:r>
              <a:rPr lang="en-US" dirty="0"/>
              <a:t>"Airline A" has several "Cancelled" flights to New York and Houston, while "Airline C" also has numerous "Delayed" flights across various destinations.</a:t>
            </a:r>
          </a:p>
          <a:p>
            <a:r>
              <a:rPr lang="en-US" dirty="0"/>
              <a:t>"Airline D" appears to have a good number of "On Time" flights.</a:t>
            </a:r>
          </a:p>
          <a:p>
            <a:r>
              <a:rPr lang="en-US" dirty="0"/>
              <a:t>Destinations like New York, Houston, Chicago, Los Angeles, and Phoenix are likely major hubs or popular routes.</a:t>
            </a:r>
          </a:p>
        </p:txBody>
      </p:sp>
    </p:spTree>
    <p:extLst>
      <p:ext uri="{BB962C8B-B14F-4D97-AF65-F5344CB8AC3E}">
        <p14:creationId xmlns:p14="http://schemas.microsoft.com/office/powerpoint/2010/main" val="656760709"/>
      </p:ext>
    </p:extLst>
  </p:cSld>
  <p:clrMapOvr>
    <a:masterClrMapping/>
  </p:clrMapOvr>
  <mc:AlternateContent xmlns:mc="http://schemas.openxmlformats.org/markup-compatibility/2006">
    <mc:Choice xmlns:p14="http://schemas.microsoft.com/office/powerpoint/2010/main" Requires="p14">
      <p:transition spd="slow" p14:dur="2000" advTm="54838"/>
    </mc:Choice>
    <mc:Fallback>
      <p:transition spd="slow" advTm="5483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A983F-9A56-199F-3DE4-C30FF5327714}"/>
              </a:ext>
            </a:extLst>
          </p:cNvPr>
          <p:cNvSpPr>
            <a:spLocks noGrp="1"/>
          </p:cNvSpPr>
          <p:nvPr>
            <p:ph type="title"/>
          </p:nvPr>
        </p:nvSpPr>
        <p:spPr/>
        <p:txBody>
          <a:bodyPr/>
          <a:lstStyle/>
          <a:p>
            <a:r>
              <a:rPr lang="en-US" b="1" i="1" dirty="0"/>
              <a:t>Insight</a:t>
            </a:r>
          </a:p>
        </p:txBody>
      </p:sp>
      <p:sp>
        <p:nvSpPr>
          <p:cNvPr id="3" name="Content Placeholder 2">
            <a:extLst>
              <a:ext uri="{FF2B5EF4-FFF2-40B4-BE49-F238E27FC236}">
                <a16:creationId xmlns:a16="http://schemas.microsoft.com/office/drawing/2014/main" id="{FC408D1B-3093-98E2-F0AC-0B5AE37BD61D}"/>
              </a:ext>
            </a:extLst>
          </p:cNvPr>
          <p:cNvSpPr>
            <a:spLocks noGrp="1"/>
          </p:cNvSpPr>
          <p:nvPr>
            <p:ph idx="1"/>
          </p:nvPr>
        </p:nvSpPr>
        <p:spPr/>
        <p:txBody>
          <a:bodyPr>
            <a:normAutofit/>
          </a:bodyPr>
          <a:lstStyle/>
          <a:p>
            <a:r>
              <a:rPr kumimoji="0" lang="en-US" altLang="en-US" sz="2800" b="0" i="0" u="none" strike="noStrike" cap="none" normalizeH="0" baseline="0">
                <a:ln>
                  <a:noFill/>
                </a:ln>
                <a:solidFill>
                  <a:schemeClr val="tx1"/>
                </a:solidFill>
                <a:effectLst/>
                <a:latin typeface="Arial" panose="020B0604020202020204" pitchFamily="34" charset="0"/>
              </a:rPr>
              <a:t>A most </a:t>
            </a:r>
            <a:r>
              <a:rPr kumimoji="0" lang="en-US" altLang="en-US" sz="2800" b="0" i="0" u="none" strike="noStrike" cap="none" normalizeH="0" baseline="0" dirty="0">
                <a:ln>
                  <a:noFill/>
                </a:ln>
                <a:solidFill>
                  <a:schemeClr val="tx1"/>
                </a:solidFill>
                <a:effectLst/>
                <a:latin typeface="Arial" panose="020B0604020202020204" pitchFamily="34" charset="0"/>
              </a:rPr>
              <a:t>number of flights are not "On Time”.</a:t>
            </a:r>
            <a:br>
              <a:rPr kumimoji="0" lang="en-US" altLang="en-US" sz="2800" b="0" i="0" u="none" strike="noStrike" cap="none" normalizeH="0" baseline="0" dirty="0">
                <a:ln>
                  <a:noFill/>
                </a:ln>
                <a:solidFill>
                  <a:schemeClr val="tx1"/>
                </a:solidFill>
                <a:effectLst/>
                <a:latin typeface="Arial" panose="020B0604020202020204" pitchFamily="34" charset="0"/>
              </a:rPr>
            </a:br>
            <a:r>
              <a:rPr kumimoji="0" lang="en-US" altLang="en-US" sz="2800" b="0" i="0" u="none" strike="noStrike" cap="none" normalizeH="0" baseline="0" dirty="0">
                <a:ln>
                  <a:noFill/>
                </a:ln>
                <a:solidFill>
                  <a:schemeClr val="tx1"/>
                </a:solidFill>
                <a:effectLst/>
                <a:latin typeface="Arial" panose="020B0604020202020204" pitchFamily="34" charset="0"/>
              </a:rPr>
              <a:t> This indicates that flight disruptions are a common occurrence within the observed period. This could point to systemic issues, external factors (like weather) that lead to a less-than-perfect on-time performance.</a:t>
            </a:r>
          </a:p>
          <a:p>
            <a:r>
              <a:rPr lang="en-US" dirty="0"/>
              <a:t>"Airline A" has several "Cancelled" flights to New York and Houston, while "Airline C" also has numerous "Delayed" flights across various destinations. This suggests that Some airlines might be more prone to cancellations perhaps due to maintenance, crew issues, or route specific challenges. </a:t>
            </a:r>
            <a:endParaRPr kumimoji="0" lang="en-US" altLang="en-US" sz="2800" b="0" i="0" u="none" strike="noStrike" cap="none" normalizeH="0" baseline="0" dirty="0">
              <a:ln>
                <a:noFill/>
              </a:ln>
              <a:solidFill>
                <a:schemeClr val="tx1"/>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1676796325"/>
      </p:ext>
    </p:extLst>
  </p:cSld>
  <p:clrMapOvr>
    <a:masterClrMapping/>
  </p:clrMapOvr>
  <mc:AlternateContent xmlns:mc="http://schemas.openxmlformats.org/markup-compatibility/2006">
    <mc:Choice xmlns:p14="http://schemas.microsoft.com/office/powerpoint/2010/main" Requires="p14">
      <p:transition spd="slow" p14:dur="2000" advTm="38880"/>
    </mc:Choice>
    <mc:Fallback>
      <p:transition spd="slow" advTm="3888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B80C0-0CE0-9BCE-4FA6-5EE0E908698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73FD6E4-0F86-F8DB-E4A9-066E5AAB92FD}"/>
              </a:ext>
            </a:extLst>
          </p:cNvPr>
          <p:cNvSpPr>
            <a:spLocks noGrp="1"/>
          </p:cNvSpPr>
          <p:nvPr>
            <p:ph idx="1"/>
          </p:nvPr>
        </p:nvSpPr>
        <p:spPr/>
        <p:txBody>
          <a:bodyPr/>
          <a:lstStyle/>
          <a:p>
            <a:r>
              <a:rPr lang="en-US" dirty="0"/>
              <a:t>While both delays and cancellations are present. This shows that Cancellations have a more severe impact </a:t>
            </a:r>
            <a:r>
              <a:rPr lang="en-US"/>
              <a:t>on passengers like requiring </a:t>
            </a:r>
            <a:r>
              <a:rPr lang="en-US" dirty="0"/>
              <a:t>rebooking</a:t>
            </a:r>
            <a:r>
              <a:rPr lang="en-US"/>
              <a:t>, accommodation  </a:t>
            </a:r>
            <a:r>
              <a:rPr lang="en-US" dirty="0"/>
              <a:t>while delays can still cause significant inconvenience.</a:t>
            </a:r>
          </a:p>
        </p:txBody>
      </p:sp>
    </p:spTree>
    <p:extLst>
      <p:ext uri="{BB962C8B-B14F-4D97-AF65-F5344CB8AC3E}">
        <p14:creationId xmlns:p14="http://schemas.microsoft.com/office/powerpoint/2010/main" val="1465539803"/>
      </p:ext>
    </p:extLst>
  </p:cSld>
  <p:clrMapOvr>
    <a:masterClrMapping/>
  </p:clrMapOvr>
  <mc:AlternateContent xmlns:mc="http://schemas.openxmlformats.org/markup-compatibility/2006">
    <mc:Choice xmlns:p14="http://schemas.microsoft.com/office/powerpoint/2010/main" Requires="p14">
      <p:transition spd="slow" p14:dur="2000" advTm="21534"/>
    </mc:Choice>
    <mc:Fallback>
      <p:transition spd="slow" advTm="21534"/>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B6EEF-4B0F-15F1-7498-6D180730CBE3}"/>
              </a:ext>
            </a:extLst>
          </p:cNvPr>
          <p:cNvSpPr>
            <a:spLocks noGrp="1"/>
          </p:cNvSpPr>
          <p:nvPr>
            <p:ph type="title"/>
          </p:nvPr>
        </p:nvSpPr>
        <p:spPr/>
        <p:txBody>
          <a:bodyPr>
            <a:normAutofit/>
          </a:bodyPr>
          <a:lstStyle/>
          <a:p>
            <a:r>
              <a:rPr lang="en-US" sz="4000" b="1" i="1" dirty="0"/>
              <a:t>Suggestion to improve efficiency and customer satisfaction.</a:t>
            </a:r>
          </a:p>
        </p:txBody>
      </p:sp>
      <p:sp>
        <p:nvSpPr>
          <p:cNvPr id="3" name="Content Placeholder 2">
            <a:extLst>
              <a:ext uri="{FF2B5EF4-FFF2-40B4-BE49-F238E27FC236}">
                <a16:creationId xmlns:a16="http://schemas.microsoft.com/office/drawing/2014/main" id="{A81657C4-42B5-89C3-CC62-7292A509E604}"/>
              </a:ext>
            </a:extLst>
          </p:cNvPr>
          <p:cNvSpPr>
            <a:spLocks noGrp="1"/>
          </p:cNvSpPr>
          <p:nvPr>
            <p:ph idx="1"/>
          </p:nvPr>
        </p:nvSpPr>
        <p:spPr/>
        <p:txBody>
          <a:bodyPr/>
          <a:lstStyle/>
          <a:p>
            <a:r>
              <a:rPr lang="en-US" dirty="0"/>
              <a:t>Provide continuous, accurate, and real-time updates to passengers regarding flight status changes. This directly addresses the pain point of uncertainty during disruptions.</a:t>
            </a:r>
          </a:p>
          <a:p>
            <a:r>
              <a:rPr lang="en-US" dirty="0"/>
              <a:t>Call center staff with the tools and authority to resolve passenger issues efficiently during disruptions.</a:t>
            </a:r>
          </a:p>
          <a:p>
            <a:r>
              <a:rPr lang="en-US" dirty="0"/>
              <a:t>Invest in comfortable seating, reliable in-flight entertainment, and attentive cabin crew service.</a:t>
            </a:r>
          </a:p>
          <a:p>
            <a:r>
              <a:rPr lang="en-US" dirty="0"/>
              <a:t>Implement strategies to reduce turnaround times, improve baggage handling, and optimize ground crew coordination.</a:t>
            </a:r>
          </a:p>
        </p:txBody>
      </p:sp>
    </p:spTree>
    <p:extLst>
      <p:ext uri="{BB962C8B-B14F-4D97-AF65-F5344CB8AC3E}">
        <p14:creationId xmlns:p14="http://schemas.microsoft.com/office/powerpoint/2010/main" val="3519236781"/>
      </p:ext>
    </p:extLst>
  </p:cSld>
  <p:clrMapOvr>
    <a:masterClrMapping/>
  </p:clrMapOvr>
  <mc:AlternateContent xmlns:mc="http://schemas.openxmlformats.org/markup-compatibility/2006">
    <mc:Choice xmlns:p14="http://schemas.microsoft.com/office/powerpoint/2010/main" Requires="p14">
      <p:transition spd="slow" p14:dur="2000" advTm="58756"/>
    </mc:Choice>
    <mc:Fallback>
      <p:transition spd="slow" advTm="58756"/>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204</TotalTime>
  <Words>349</Words>
  <Application>Microsoft Office PowerPoint</Application>
  <PresentationFormat>Widescreen</PresentationFormat>
  <Paragraphs>16</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Aptos</vt:lpstr>
      <vt:lpstr>Aptos Display</vt:lpstr>
      <vt:lpstr>Arial</vt:lpstr>
      <vt:lpstr>Office Theme</vt:lpstr>
      <vt:lpstr>Key Finding and Insight  video link:https://drive.google.com/file/d/1_MyA5NM5OHOvS3zXZodFXELNu1muTvrK/view?usp=sharing</vt:lpstr>
      <vt:lpstr>KEY FINDING</vt:lpstr>
      <vt:lpstr>Insight</vt:lpstr>
      <vt:lpstr>PowerPoint Presentation</vt:lpstr>
      <vt:lpstr>Suggestion to improve efficiency and customer satisfaction.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Mohd Fardeen</dc:creator>
  <cp:lastModifiedBy>Mohd Fardeen</cp:lastModifiedBy>
  <cp:revision>1</cp:revision>
  <dcterms:created xsi:type="dcterms:W3CDTF">2025-07-02T18:49:50Z</dcterms:created>
  <dcterms:modified xsi:type="dcterms:W3CDTF">2025-07-02T23:07:40Z</dcterms:modified>
</cp:coreProperties>
</file>