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6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hd Fardeen" userId="2d7c0bc390d380a3" providerId="LiveId" clId="{1339BB68-F98C-40FF-9130-F210FB15F4C9}"/>
    <pc:docChg chg="undo custSel addSld delSld modSld">
      <pc:chgData name="Mohd Fardeen" userId="2d7c0bc390d380a3" providerId="LiveId" clId="{1339BB68-F98C-40FF-9130-F210FB15F4C9}" dt="2025-07-21T04:03:01.203" v="1269"/>
      <pc:docMkLst>
        <pc:docMk/>
      </pc:docMkLst>
      <pc:sldChg chg="addSp delSp modSp mod modTransition delAnim modAnim">
        <pc:chgData name="Mohd Fardeen" userId="2d7c0bc390d380a3" providerId="LiveId" clId="{1339BB68-F98C-40FF-9130-F210FB15F4C9}" dt="2025-07-21T04:03:01.203" v="1269"/>
        <pc:sldMkLst>
          <pc:docMk/>
          <pc:sldMk cId="619845686" sldId="256"/>
        </pc:sldMkLst>
        <pc:spChg chg="mod">
          <ac:chgData name="Mohd Fardeen" userId="2d7c0bc390d380a3" providerId="LiveId" clId="{1339BB68-F98C-40FF-9130-F210FB15F4C9}" dt="2025-07-21T04:03:01.203" v="1269"/>
          <ac:spMkLst>
            <pc:docMk/>
            <pc:sldMk cId="619845686" sldId="256"/>
            <ac:spMk id="2" creationId="{469F4ACC-122E-320D-6C0B-5D1B11B1A8CE}"/>
          </ac:spMkLst>
        </pc:spChg>
        <pc:picChg chg="add del mod">
          <ac:chgData name="Mohd Fardeen" userId="2d7c0bc390d380a3" providerId="LiveId" clId="{1339BB68-F98C-40FF-9130-F210FB15F4C9}" dt="2025-07-21T02:11:43.022" v="1021" actId="21"/>
          <ac:picMkLst>
            <pc:docMk/>
            <pc:sldMk cId="619845686" sldId="256"/>
            <ac:picMk id="6" creationId="{A0DB803B-CA24-7E59-91B6-7405A2D225DC}"/>
          </ac:picMkLst>
        </pc:picChg>
        <pc:picChg chg="add del mod">
          <ac:chgData name="Mohd Fardeen" userId="2d7c0bc390d380a3" providerId="LiveId" clId="{1339BB68-F98C-40FF-9130-F210FB15F4C9}" dt="2025-07-21T02:52:58.915" v="1222"/>
          <ac:picMkLst>
            <pc:docMk/>
            <pc:sldMk cId="619845686" sldId="256"/>
            <ac:picMk id="6" creationId="{A9FB6B44-CA9B-9242-4AE2-12A6CA063730}"/>
          </ac:picMkLst>
        </pc:picChg>
        <pc:picChg chg="add del mod">
          <ac:chgData name="Mohd Fardeen" userId="2d7c0bc390d380a3" providerId="LiveId" clId="{1339BB68-F98C-40FF-9130-F210FB15F4C9}" dt="2025-07-21T02:36:02.951" v="1175"/>
          <ac:picMkLst>
            <pc:docMk/>
            <pc:sldMk cId="619845686" sldId="256"/>
            <ac:picMk id="7" creationId="{6B39A4AC-F9FE-52D8-2385-33AF4761C8DE}"/>
          </ac:picMkLst>
        </pc:picChg>
        <pc:picChg chg="add del mod">
          <ac:chgData name="Mohd Fardeen" userId="2d7c0bc390d380a3" providerId="LiveId" clId="{1339BB68-F98C-40FF-9130-F210FB15F4C9}" dt="2025-07-21T03:58:15.504" v="1223" actId="21"/>
          <ac:picMkLst>
            <pc:docMk/>
            <pc:sldMk cId="619845686" sldId="256"/>
            <ac:picMk id="7" creationId="{872DA098-6E22-FEDE-6337-B1056E4413F6}"/>
          </ac:picMkLst>
        </pc:picChg>
        <pc:picChg chg="add del mod">
          <ac:chgData name="Mohd Fardeen" userId="2d7c0bc390d380a3" providerId="LiveId" clId="{1339BB68-F98C-40FF-9130-F210FB15F4C9}" dt="2025-07-21T02:36:07.680" v="1177"/>
          <ac:picMkLst>
            <pc:docMk/>
            <pc:sldMk cId="619845686" sldId="256"/>
            <ac:picMk id="8" creationId="{EF48ABDB-0D8D-A4FD-997C-819D2EA0E272}"/>
          </ac:picMkLst>
        </pc:picChg>
        <pc:picChg chg="add del mod ord">
          <ac:chgData name="Mohd Fardeen" userId="2d7c0bc390d380a3" providerId="LiveId" clId="{1339BB68-F98C-40FF-9130-F210FB15F4C9}" dt="2025-07-21T02:38:00.504" v="1178"/>
          <ac:picMkLst>
            <pc:docMk/>
            <pc:sldMk cId="619845686" sldId="256"/>
            <ac:picMk id="11" creationId="{6388CA87-F15D-788D-F0E5-A8DAB68FE7F4}"/>
          </ac:picMkLst>
        </pc:picChg>
        <pc:picChg chg="add del mod">
          <ac:chgData name="Mohd Fardeen" userId="2d7c0bc390d380a3" providerId="LiveId" clId="{1339BB68-F98C-40FF-9130-F210FB15F4C9}" dt="2025-07-21T02:40:53.071" v="1215" actId="21"/>
          <ac:picMkLst>
            <pc:docMk/>
            <pc:sldMk cId="619845686" sldId="256"/>
            <ac:picMk id="12" creationId="{E3048838-13FD-AB5B-5729-CE35F9C280B3}"/>
          </ac:picMkLst>
        </pc:picChg>
      </pc:sldChg>
      <pc:sldChg chg="addSp delSp modSp add del mod modTransition delAnim">
        <pc:chgData name="Mohd Fardeen" userId="2d7c0bc390d380a3" providerId="LiveId" clId="{1339BB68-F98C-40FF-9130-F210FB15F4C9}" dt="2025-07-21T03:58:22.175" v="1224" actId="21"/>
        <pc:sldMkLst>
          <pc:docMk/>
          <pc:sldMk cId="1028652045" sldId="257"/>
        </pc:sldMkLst>
        <pc:picChg chg="add del mod">
          <ac:chgData name="Mohd Fardeen" userId="2d7c0bc390d380a3" providerId="LiveId" clId="{1339BB68-F98C-40FF-9130-F210FB15F4C9}" dt="2025-07-21T02:52:58.915" v="1222"/>
          <ac:picMkLst>
            <pc:docMk/>
            <pc:sldMk cId="1028652045" sldId="257"/>
            <ac:picMk id="6" creationId="{6B72C7A3-E4D8-7B9E-A3A5-B9B7FC2F0F92}"/>
          </ac:picMkLst>
        </pc:picChg>
        <pc:picChg chg="add del mod">
          <ac:chgData name="Mohd Fardeen" userId="2d7c0bc390d380a3" providerId="LiveId" clId="{1339BB68-F98C-40FF-9130-F210FB15F4C9}" dt="2025-07-21T02:38:00.504" v="1178"/>
          <ac:picMkLst>
            <pc:docMk/>
            <pc:sldMk cId="1028652045" sldId="257"/>
            <ac:picMk id="7" creationId="{52B5591E-C61B-70AA-92F6-A2923539C627}"/>
          </ac:picMkLst>
        </pc:picChg>
        <pc:picChg chg="add del mod">
          <ac:chgData name="Mohd Fardeen" userId="2d7c0bc390d380a3" providerId="LiveId" clId="{1339BB68-F98C-40FF-9130-F210FB15F4C9}" dt="2025-07-21T03:58:22.175" v="1224" actId="21"/>
          <ac:picMkLst>
            <pc:docMk/>
            <pc:sldMk cId="1028652045" sldId="257"/>
            <ac:picMk id="7" creationId="{93C0724C-CBF4-2E87-CA27-0042B8C3D24D}"/>
          </ac:picMkLst>
        </pc:picChg>
        <pc:picChg chg="add del mod">
          <ac:chgData name="Mohd Fardeen" userId="2d7c0bc390d380a3" providerId="LiveId" clId="{1339BB68-F98C-40FF-9130-F210FB15F4C9}" dt="2025-07-21T02:11:49.740" v="1022" actId="21"/>
          <ac:picMkLst>
            <pc:docMk/>
            <pc:sldMk cId="1028652045" sldId="257"/>
            <ac:picMk id="7" creationId="{C439D45A-A310-CDEE-42FC-DEF90AB76DFC}"/>
          </ac:picMkLst>
        </pc:picChg>
        <pc:picChg chg="add del mod">
          <ac:chgData name="Mohd Fardeen" userId="2d7c0bc390d380a3" providerId="LiveId" clId="{1339BB68-F98C-40FF-9130-F210FB15F4C9}" dt="2025-07-21T02:40:47.609" v="1214" actId="21"/>
          <ac:picMkLst>
            <pc:docMk/>
            <pc:sldMk cId="1028652045" sldId="257"/>
            <ac:picMk id="8" creationId="{AAE738C8-D1F0-774B-0E38-62BCA01C2F7D}"/>
          </ac:picMkLst>
        </pc:picChg>
      </pc:sldChg>
      <pc:sldChg chg="addSp delSp modSp mod modTransition delAnim">
        <pc:chgData name="Mohd Fardeen" userId="2d7c0bc390d380a3" providerId="LiveId" clId="{1339BB68-F98C-40FF-9130-F210FB15F4C9}" dt="2025-07-21T03:58:52.725" v="1225" actId="21"/>
        <pc:sldMkLst>
          <pc:docMk/>
          <pc:sldMk cId="15704386" sldId="258"/>
        </pc:sldMkLst>
        <pc:spChg chg="mod">
          <ac:chgData name="Mohd Fardeen" userId="2d7c0bc390d380a3" providerId="LiveId" clId="{1339BB68-F98C-40FF-9130-F210FB15F4C9}" dt="2025-07-21T02:17:35.327" v="1170" actId="20577"/>
          <ac:spMkLst>
            <pc:docMk/>
            <pc:sldMk cId="15704386" sldId="258"/>
            <ac:spMk id="3" creationId="{C00692E0-2FC8-AF2C-A5C4-1248D28705A7}"/>
          </ac:spMkLst>
        </pc:spChg>
        <pc:picChg chg="add del mod">
          <ac:chgData name="Mohd Fardeen" userId="2d7c0bc390d380a3" providerId="LiveId" clId="{1339BB68-F98C-40FF-9130-F210FB15F4C9}" dt="2025-07-21T02:52:58.915" v="1222"/>
          <ac:picMkLst>
            <pc:docMk/>
            <pc:sldMk cId="15704386" sldId="258"/>
            <ac:picMk id="4" creationId="{56EBE48C-9184-0A86-263D-BB651BE35BE8}"/>
          </ac:picMkLst>
        </pc:picChg>
        <pc:picChg chg="add del mod">
          <ac:chgData name="Mohd Fardeen" userId="2d7c0bc390d380a3" providerId="LiveId" clId="{1339BB68-F98C-40FF-9130-F210FB15F4C9}" dt="2025-07-21T02:38:00.504" v="1178"/>
          <ac:picMkLst>
            <pc:docMk/>
            <pc:sldMk cId="15704386" sldId="258"/>
            <ac:picMk id="4" creationId="{E5A3457A-3242-67B9-288F-A949A65EC9C2}"/>
          </ac:picMkLst>
        </pc:picChg>
        <pc:picChg chg="add del mod">
          <ac:chgData name="Mohd Fardeen" userId="2d7c0bc390d380a3" providerId="LiveId" clId="{1339BB68-F98C-40FF-9130-F210FB15F4C9}" dt="2025-07-21T02:11:54.856" v="1023" actId="21"/>
          <ac:picMkLst>
            <pc:docMk/>
            <pc:sldMk cId="15704386" sldId="258"/>
            <ac:picMk id="5" creationId="{4547E6C9-EB56-B79B-6ED0-946E471F4911}"/>
          </ac:picMkLst>
        </pc:picChg>
        <pc:picChg chg="add del mod">
          <ac:chgData name="Mohd Fardeen" userId="2d7c0bc390d380a3" providerId="LiveId" clId="{1339BB68-F98C-40FF-9130-F210FB15F4C9}" dt="2025-07-21T02:40:26.949" v="1211" actId="21"/>
          <ac:picMkLst>
            <pc:docMk/>
            <pc:sldMk cId="15704386" sldId="258"/>
            <ac:picMk id="5" creationId="{72AB5593-26DD-0CE9-2970-0EB03FF0684B}"/>
          </ac:picMkLst>
        </pc:picChg>
        <pc:picChg chg="add del mod">
          <ac:chgData name="Mohd Fardeen" userId="2d7c0bc390d380a3" providerId="LiveId" clId="{1339BB68-F98C-40FF-9130-F210FB15F4C9}" dt="2025-07-21T03:58:52.725" v="1225" actId="21"/>
          <ac:picMkLst>
            <pc:docMk/>
            <pc:sldMk cId="15704386" sldId="258"/>
            <ac:picMk id="6" creationId="{C5D72B10-5112-FBF6-A298-6D4DCE81F352}"/>
          </ac:picMkLst>
        </pc:picChg>
      </pc:sldChg>
      <pc:sldChg chg="addSp modSp del">
        <pc:chgData name="Mohd Fardeen" userId="2d7c0bc390d380a3" providerId="LiveId" clId="{1339BB68-F98C-40FF-9130-F210FB15F4C9}" dt="2025-07-21T02:11:59.129" v="1024" actId="2696"/>
        <pc:sldMkLst>
          <pc:docMk/>
          <pc:sldMk cId="1145921747" sldId="259"/>
        </pc:sldMkLst>
        <pc:picChg chg="add mod">
          <ac:chgData name="Mohd Fardeen" userId="2d7c0bc390d380a3" providerId="LiveId" clId="{1339BB68-F98C-40FF-9130-F210FB15F4C9}" dt="2025-07-21T01:52:50.148" v="523"/>
          <ac:picMkLst>
            <pc:docMk/>
            <pc:sldMk cId="1145921747" sldId="259"/>
            <ac:picMk id="5" creationId="{D1DE9BC0-A204-A512-B0A2-6710B367270B}"/>
          </ac:picMkLst>
        </pc:picChg>
      </pc:sldChg>
      <pc:sldChg chg="addSp delSp modSp mod modTransition delAnim">
        <pc:chgData name="Mohd Fardeen" userId="2d7c0bc390d380a3" providerId="LiveId" clId="{1339BB68-F98C-40FF-9130-F210FB15F4C9}" dt="2025-07-21T03:59:03.674" v="1227" actId="21"/>
        <pc:sldMkLst>
          <pc:docMk/>
          <pc:sldMk cId="327055305" sldId="260"/>
        </pc:sldMkLst>
        <pc:picChg chg="add del mod">
          <ac:chgData name="Mohd Fardeen" userId="2d7c0bc390d380a3" providerId="LiveId" clId="{1339BB68-F98C-40FF-9130-F210FB15F4C9}" dt="2025-07-21T02:52:58.915" v="1222"/>
          <ac:picMkLst>
            <pc:docMk/>
            <pc:sldMk cId="327055305" sldId="260"/>
            <ac:picMk id="3" creationId="{BDDC90C8-510A-F5CB-728E-377C3019B735}"/>
          </ac:picMkLst>
        </pc:picChg>
        <pc:picChg chg="add del mod">
          <ac:chgData name="Mohd Fardeen" userId="2d7c0bc390d380a3" providerId="LiveId" clId="{1339BB68-F98C-40FF-9130-F210FB15F4C9}" dt="2025-07-21T02:40:18.282" v="1210" actId="21"/>
          <ac:picMkLst>
            <pc:docMk/>
            <pc:sldMk cId="327055305" sldId="260"/>
            <ac:picMk id="5" creationId="{B78F4003-ACB6-D8FA-302A-741AB94AC1E0}"/>
          </ac:picMkLst>
        </pc:picChg>
        <pc:picChg chg="add del mod">
          <ac:chgData name="Mohd Fardeen" userId="2d7c0bc390d380a3" providerId="LiveId" clId="{1339BB68-F98C-40FF-9130-F210FB15F4C9}" dt="2025-07-21T03:59:03.674" v="1227" actId="21"/>
          <ac:picMkLst>
            <pc:docMk/>
            <pc:sldMk cId="327055305" sldId="260"/>
            <ac:picMk id="6" creationId="{B3D51610-E72C-6034-8228-4DC3EC72F096}"/>
          </ac:picMkLst>
        </pc:picChg>
      </pc:sldChg>
      <pc:sldChg chg="addSp delSp modSp mod modTransition delAnim modAnim">
        <pc:chgData name="Mohd Fardeen" userId="2d7c0bc390d380a3" providerId="LiveId" clId="{1339BB68-F98C-40FF-9130-F210FB15F4C9}" dt="2025-07-21T03:59:10.075" v="1228" actId="21"/>
        <pc:sldMkLst>
          <pc:docMk/>
          <pc:sldMk cId="2521915099" sldId="261"/>
        </pc:sldMkLst>
        <pc:picChg chg="add del mod ord">
          <ac:chgData name="Mohd Fardeen" userId="2d7c0bc390d380a3" providerId="LiveId" clId="{1339BB68-F98C-40FF-9130-F210FB15F4C9}" dt="2025-07-21T02:52:58.915" v="1222"/>
          <ac:picMkLst>
            <pc:docMk/>
            <pc:sldMk cId="2521915099" sldId="261"/>
            <ac:picMk id="4" creationId="{6B451249-EC7E-83EE-C24B-D6BE8DFEE647}"/>
          </ac:picMkLst>
        </pc:picChg>
        <pc:picChg chg="add del mod">
          <ac:chgData name="Mohd Fardeen" userId="2d7c0bc390d380a3" providerId="LiveId" clId="{1339BB68-F98C-40FF-9130-F210FB15F4C9}" dt="2025-07-21T02:41:15.266" v="1221"/>
          <ac:picMkLst>
            <pc:docMk/>
            <pc:sldMk cId="2521915099" sldId="261"/>
            <ac:picMk id="5" creationId="{B6281115-BB39-41CA-95AB-F35560BF336A}"/>
          </ac:picMkLst>
        </pc:picChg>
        <pc:picChg chg="add del mod">
          <ac:chgData name="Mohd Fardeen" userId="2d7c0bc390d380a3" providerId="LiveId" clId="{1339BB68-F98C-40FF-9130-F210FB15F4C9}" dt="2025-07-21T03:59:10.075" v="1228" actId="21"/>
          <ac:picMkLst>
            <pc:docMk/>
            <pc:sldMk cId="2521915099" sldId="261"/>
            <ac:picMk id="6" creationId="{ADA87D57-F12E-105D-7F1E-026E52E3736F}"/>
          </ac:picMkLst>
        </pc:picChg>
      </pc:sldChg>
      <pc:sldChg chg="addSp delSp modSp mod modTransition delAnim">
        <pc:chgData name="Mohd Fardeen" userId="2d7c0bc390d380a3" providerId="LiveId" clId="{1339BB68-F98C-40FF-9130-F210FB15F4C9}" dt="2025-07-21T03:59:16.309" v="1229" actId="21"/>
        <pc:sldMkLst>
          <pc:docMk/>
          <pc:sldMk cId="1342086681" sldId="262"/>
        </pc:sldMkLst>
        <pc:picChg chg="add del mod">
          <ac:chgData name="Mohd Fardeen" userId="2d7c0bc390d380a3" providerId="LiveId" clId="{1339BB68-F98C-40FF-9130-F210FB15F4C9}" dt="2025-07-21T03:59:16.309" v="1229" actId="21"/>
          <ac:picMkLst>
            <pc:docMk/>
            <pc:sldMk cId="1342086681" sldId="262"/>
            <ac:picMk id="5" creationId="{DE5C3E75-9D53-77F0-BCD0-B5ED5F19B33E}"/>
          </ac:picMkLst>
        </pc:picChg>
      </pc:sldChg>
      <pc:sldChg chg="addSp delSp modSp mod modTransition delAnim">
        <pc:chgData name="Mohd Fardeen" userId="2d7c0bc390d380a3" providerId="LiveId" clId="{1339BB68-F98C-40FF-9130-F210FB15F4C9}" dt="2025-07-21T03:59:29.488" v="1230" actId="21"/>
        <pc:sldMkLst>
          <pc:docMk/>
          <pc:sldMk cId="1848409174" sldId="263"/>
        </pc:sldMkLst>
        <pc:spChg chg="mod">
          <ac:chgData name="Mohd Fardeen" userId="2d7c0bc390d380a3" providerId="LiveId" clId="{1339BB68-F98C-40FF-9130-F210FB15F4C9}" dt="2025-07-21T01:56:08.657" v="529" actId="20577"/>
          <ac:spMkLst>
            <pc:docMk/>
            <pc:sldMk cId="1848409174" sldId="263"/>
            <ac:spMk id="3" creationId="{63F997B8-A1C8-88B4-FB00-7CFDB60F500C}"/>
          </ac:spMkLst>
        </pc:spChg>
        <pc:picChg chg="add del mod">
          <ac:chgData name="Mohd Fardeen" userId="2d7c0bc390d380a3" providerId="LiveId" clId="{1339BB68-F98C-40FF-9130-F210FB15F4C9}" dt="2025-07-21T03:59:29.488" v="1230" actId="21"/>
          <ac:picMkLst>
            <pc:docMk/>
            <pc:sldMk cId="1848409174" sldId="263"/>
            <ac:picMk id="5" creationId="{59AB64A2-6757-C6A1-D273-2347009300C7}"/>
          </ac:picMkLst>
        </pc:picChg>
      </pc:sldChg>
      <pc:sldChg chg="addSp delSp modSp mod modTransition delAnim">
        <pc:chgData name="Mohd Fardeen" userId="2d7c0bc390d380a3" providerId="LiveId" clId="{1339BB68-F98C-40FF-9130-F210FB15F4C9}" dt="2025-07-21T03:59:35.582" v="1231" actId="21"/>
        <pc:sldMkLst>
          <pc:docMk/>
          <pc:sldMk cId="1666355846" sldId="264"/>
        </pc:sldMkLst>
        <pc:picChg chg="add del mod">
          <ac:chgData name="Mohd Fardeen" userId="2d7c0bc390d380a3" providerId="LiveId" clId="{1339BB68-F98C-40FF-9130-F210FB15F4C9}" dt="2025-07-21T03:59:35.582" v="1231" actId="21"/>
          <ac:picMkLst>
            <pc:docMk/>
            <pc:sldMk cId="1666355846" sldId="264"/>
            <ac:picMk id="3" creationId="{414A0BA1-8BA0-C357-1460-6CC33DF8631F}"/>
          </ac:picMkLst>
        </pc:picChg>
      </pc:sldChg>
      <pc:sldChg chg="addSp delSp modSp mod modTransition delAnim">
        <pc:chgData name="Mohd Fardeen" userId="2d7c0bc390d380a3" providerId="LiveId" clId="{1339BB68-F98C-40FF-9130-F210FB15F4C9}" dt="2025-07-21T03:59:47.273" v="1232" actId="21"/>
        <pc:sldMkLst>
          <pc:docMk/>
          <pc:sldMk cId="1143236754" sldId="265"/>
        </pc:sldMkLst>
        <pc:picChg chg="add del mod">
          <ac:chgData name="Mohd Fardeen" userId="2d7c0bc390d380a3" providerId="LiveId" clId="{1339BB68-F98C-40FF-9130-F210FB15F4C9}" dt="2025-07-21T03:59:47.273" v="1232" actId="21"/>
          <ac:picMkLst>
            <pc:docMk/>
            <pc:sldMk cId="1143236754" sldId="265"/>
            <ac:picMk id="5" creationId="{0BADE10D-8DEB-6432-5294-8048F8AA2487}"/>
          </ac:picMkLst>
        </pc:picChg>
      </pc:sldChg>
      <pc:sldChg chg="addSp delSp modSp mod modTransition delAnim">
        <pc:chgData name="Mohd Fardeen" userId="2d7c0bc390d380a3" providerId="LiveId" clId="{1339BB68-F98C-40FF-9130-F210FB15F4C9}" dt="2025-07-21T03:59:53.559" v="1233" actId="21"/>
        <pc:sldMkLst>
          <pc:docMk/>
          <pc:sldMk cId="2197112158" sldId="266"/>
        </pc:sldMkLst>
        <pc:picChg chg="add del mod">
          <ac:chgData name="Mohd Fardeen" userId="2d7c0bc390d380a3" providerId="LiveId" clId="{1339BB68-F98C-40FF-9130-F210FB15F4C9}" dt="2025-07-21T03:59:53.559" v="1233" actId="21"/>
          <ac:picMkLst>
            <pc:docMk/>
            <pc:sldMk cId="2197112158" sldId="266"/>
            <ac:picMk id="4" creationId="{39395B67-6654-1B93-EAB7-12EAEA32AFF6}"/>
          </ac:picMkLst>
        </pc:picChg>
      </pc:sldChg>
      <pc:sldChg chg="addSp delSp modSp mod modTransition delAnim">
        <pc:chgData name="Mohd Fardeen" userId="2d7c0bc390d380a3" providerId="LiveId" clId="{1339BB68-F98C-40FF-9130-F210FB15F4C9}" dt="2025-07-21T04:00:01.226" v="1234" actId="21"/>
        <pc:sldMkLst>
          <pc:docMk/>
          <pc:sldMk cId="2819494403" sldId="267"/>
        </pc:sldMkLst>
        <pc:picChg chg="add del mod">
          <ac:chgData name="Mohd Fardeen" userId="2d7c0bc390d380a3" providerId="LiveId" clId="{1339BB68-F98C-40FF-9130-F210FB15F4C9}" dt="2025-07-21T04:00:01.226" v="1234" actId="21"/>
          <ac:picMkLst>
            <pc:docMk/>
            <pc:sldMk cId="2819494403" sldId="267"/>
            <ac:picMk id="5" creationId="{1C4A4D52-F390-BD83-1DB2-0A7467972995}"/>
          </ac:picMkLst>
        </pc:picChg>
      </pc:sldChg>
      <pc:sldChg chg="addSp delSp modSp mod modTransition delAnim">
        <pc:chgData name="Mohd Fardeen" userId="2d7c0bc390d380a3" providerId="LiveId" clId="{1339BB68-F98C-40FF-9130-F210FB15F4C9}" dt="2025-07-21T04:00:06.871" v="1235" actId="21"/>
        <pc:sldMkLst>
          <pc:docMk/>
          <pc:sldMk cId="3052035101" sldId="268"/>
        </pc:sldMkLst>
        <pc:spChg chg="mod">
          <ac:chgData name="Mohd Fardeen" userId="2d7c0bc390d380a3" providerId="LiveId" clId="{1339BB68-F98C-40FF-9130-F210FB15F4C9}" dt="2025-07-21T01:58:26.207" v="530" actId="20577"/>
          <ac:spMkLst>
            <pc:docMk/>
            <pc:sldMk cId="3052035101" sldId="268"/>
            <ac:spMk id="3" creationId="{EB33EDD7-F878-8077-44A0-25D8CBC6BB8A}"/>
          </ac:spMkLst>
        </pc:spChg>
        <pc:picChg chg="add del mod">
          <ac:chgData name="Mohd Fardeen" userId="2d7c0bc390d380a3" providerId="LiveId" clId="{1339BB68-F98C-40FF-9130-F210FB15F4C9}" dt="2025-07-21T04:00:06.871" v="1235" actId="21"/>
          <ac:picMkLst>
            <pc:docMk/>
            <pc:sldMk cId="3052035101" sldId="268"/>
            <ac:picMk id="5" creationId="{4BB23B7A-0E0C-51B7-ABE3-4EDA87E6A788}"/>
          </ac:picMkLst>
        </pc:picChg>
      </pc:sldChg>
      <pc:sldChg chg="addSp delSp modSp mod modTransition delAnim">
        <pc:chgData name="Mohd Fardeen" userId="2d7c0bc390d380a3" providerId="LiveId" clId="{1339BB68-F98C-40FF-9130-F210FB15F4C9}" dt="2025-07-21T04:00:12.601" v="1236" actId="21"/>
        <pc:sldMkLst>
          <pc:docMk/>
          <pc:sldMk cId="3628699822" sldId="269"/>
        </pc:sldMkLst>
        <pc:picChg chg="add del mod">
          <ac:chgData name="Mohd Fardeen" userId="2d7c0bc390d380a3" providerId="LiveId" clId="{1339BB68-F98C-40FF-9130-F210FB15F4C9}" dt="2025-07-21T04:00:12.601" v="1236" actId="21"/>
          <ac:picMkLst>
            <pc:docMk/>
            <pc:sldMk cId="3628699822" sldId="269"/>
            <ac:picMk id="5" creationId="{B0985232-6329-72C0-7AC2-6045DD869994}"/>
          </ac:picMkLst>
        </pc:picChg>
      </pc:sldChg>
      <pc:sldChg chg="addSp delSp modSp mod modTransition delAnim">
        <pc:chgData name="Mohd Fardeen" userId="2d7c0bc390d380a3" providerId="LiveId" clId="{1339BB68-F98C-40FF-9130-F210FB15F4C9}" dt="2025-07-21T04:00:19.324" v="1237" actId="21"/>
        <pc:sldMkLst>
          <pc:docMk/>
          <pc:sldMk cId="1176875528" sldId="270"/>
        </pc:sldMkLst>
        <pc:picChg chg="add del mod">
          <ac:chgData name="Mohd Fardeen" userId="2d7c0bc390d380a3" providerId="LiveId" clId="{1339BB68-F98C-40FF-9130-F210FB15F4C9}" dt="2025-07-21T04:00:19.324" v="1237" actId="21"/>
          <ac:picMkLst>
            <pc:docMk/>
            <pc:sldMk cId="1176875528" sldId="270"/>
            <ac:picMk id="5" creationId="{4D533409-E45E-9A5E-94BF-9D0822A42F2B}"/>
          </ac:picMkLst>
        </pc:picChg>
      </pc:sldChg>
      <pc:sldChg chg="addSp delSp modSp mod modTransition delAnim">
        <pc:chgData name="Mohd Fardeen" userId="2d7c0bc390d380a3" providerId="LiveId" clId="{1339BB68-F98C-40FF-9130-F210FB15F4C9}" dt="2025-07-21T04:00:24.804" v="1238" actId="21"/>
        <pc:sldMkLst>
          <pc:docMk/>
          <pc:sldMk cId="2436197829" sldId="271"/>
        </pc:sldMkLst>
        <pc:picChg chg="add del mod">
          <ac:chgData name="Mohd Fardeen" userId="2d7c0bc390d380a3" providerId="LiveId" clId="{1339BB68-F98C-40FF-9130-F210FB15F4C9}" dt="2025-07-21T04:00:24.804" v="1238" actId="21"/>
          <ac:picMkLst>
            <pc:docMk/>
            <pc:sldMk cId="2436197829" sldId="271"/>
            <ac:picMk id="5" creationId="{A5A1086F-62CB-DEBA-E3C4-CF951637E779}"/>
          </ac:picMkLst>
        </pc:picChg>
      </pc:sldChg>
      <pc:sldChg chg="addSp delSp modSp mod modTransition delAnim">
        <pc:chgData name="Mohd Fardeen" userId="2d7c0bc390d380a3" providerId="LiveId" clId="{1339BB68-F98C-40FF-9130-F210FB15F4C9}" dt="2025-07-21T04:00:38.139" v="1240" actId="21"/>
        <pc:sldMkLst>
          <pc:docMk/>
          <pc:sldMk cId="305031628" sldId="272"/>
        </pc:sldMkLst>
        <pc:picChg chg="add del mod">
          <ac:chgData name="Mohd Fardeen" userId="2d7c0bc390d380a3" providerId="LiveId" clId="{1339BB68-F98C-40FF-9130-F210FB15F4C9}" dt="2025-07-21T04:00:38.139" v="1240" actId="21"/>
          <ac:picMkLst>
            <pc:docMk/>
            <pc:sldMk cId="305031628" sldId="272"/>
            <ac:picMk id="5" creationId="{6E719033-64EC-F8DF-EEF3-0CBAF41CC2B3}"/>
          </ac:picMkLst>
        </pc:picChg>
      </pc:sldChg>
      <pc:sldChg chg="addSp delSp modSp mod modTransition delAnim">
        <pc:chgData name="Mohd Fardeen" userId="2d7c0bc390d380a3" providerId="LiveId" clId="{1339BB68-F98C-40FF-9130-F210FB15F4C9}" dt="2025-07-21T04:00:30.789" v="1239" actId="21"/>
        <pc:sldMkLst>
          <pc:docMk/>
          <pc:sldMk cId="4180057431" sldId="273"/>
        </pc:sldMkLst>
        <pc:picChg chg="add del mod">
          <ac:chgData name="Mohd Fardeen" userId="2d7c0bc390d380a3" providerId="LiveId" clId="{1339BB68-F98C-40FF-9130-F210FB15F4C9}" dt="2025-07-21T04:00:30.789" v="1239" actId="21"/>
          <ac:picMkLst>
            <pc:docMk/>
            <pc:sldMk cId="4180057431" sldId="273"/>
            <ac:picMk id="4" creationId="{4EED0580-BF7F-097D-1590-5A76DBB5D719}"/>
          </ac:picMkLst>
        </pc:picChg>
      </pc:sldChg>
      <pc:sldChg chg="addSp delSp modSp mod modTransition delAnim">
        <pc:chgData name="Mohd Fardeen" userId="2d7c0bc390d380a3" providerId="LiveId" clId="{1339BB68-F98C-40FF-9130-F210FB15F4C9}" dt="2025-07-21T04:00:42.768" v="1241" actId="21"/>
        <pc:sldMkLst>
          <pc:docMk/>
          <pc:sldMk cId="2751735581" sldId="274"/>
        </pc:sldMkLst>
        <pc:picChg chg="add del mod">
          <ac:chgData name="Mohd Fardeen" userId="2d7c0bc390d380a3" providerId="LiveId" clId="{1339BB68-F98C-40FF-9130-F210FB15F4C9}" dt="2025-07-21T04:00:42.768" v="1241" actId="21"/>
          <ac:picMkLst>
            <pc:docMk/>
            <pc:sldMk cId="2751735581" sldId="274"/>
            <ac:picMk id="5" creationId="{B591A5CB-9C38-8C20-87B7-F1FBC78EE3B2}"/>
          </ac:picMkLst>
        </pc:picChg>
      </pc:sldChg>
      <pc:sldChg chg="addSp delSp modSp mod modTransition delAnim">
        <pc:chgData name="Mohd Fardeen" userId="2d7c0bc390d380a3" providerId="LiveId" clId="{1339BB68-F98C-40FF-9130-F210FB15F4C9}" dt="2025-07-21T04:00:49.124" v="1242" actId="21"/>
        <pc:sldMkLst>
          <pc:docMk/>
          <pc:sldMk cId="4082125130" sldId="275"/>
        </pc:sldMkLst>
        <pc:picChg chg="add del mod">
          <ac:chgData name="Mohd Fardeen" userId="2d7c0bc390d380a3" providerId="LiveId" clId="{1339BB68-F98C-40FF-9130-F210FB15F4C9}" dt="2025-07-21T04:00:49.124" v="1242" actId="21"/>
          <ac:picMkLst>
            <pc:docMk/>
            <pc:sldMk cId="4082125130" sldId="275"/>
            <ac:picMk id="5" creationId="{4ABF9F81-CE92-0D1F-9470-800715807E0A}"/>
          </ac:picMkLst>
        </pc:picChg>
      </pc:sldChg>
      <pc:sldChg chg="addSp delSp modSp mod modTransition delAnim">
        <pc:chgData name="Mohd Fardeen" userId="2d7c0bc390d380a3" providerId="LiveId" clId="{1339BB68-F98C-40FF-9130-F210FB15F4C9}" dt="2025-07-21T04:00:56.326" v="1243" actId="21"/>
        <pc:sldMkLst>
          <pc:docMk/>
          <pc:sldMk cId="1183383884" sldId="276"/>
        </pc:sldMkLst>
        <pc:spChg chg="mod">
          <ac:chgData name="Mohd Fardeen" userId="2d7c0bc390d380a3" providerId="LiveId" clId="{1339BB68-F98C-40FF-9130-F210FB15F4C9}" dt="2025-07-21T02:09:10.135" v="991" actId="20577"/>
          <ac:spMkLst>
            <pc:docMk/>
            <pc:sldMk cId="1183383884" sldId="276"/>
            <ac:spMk id="3" creationId="{19CE3707-2B1C-0073-E34B-13957C27564B}"/>
          </ac:spMkLst>
        </pc:spChg>
        <pc:spChg chg="del">
          <ac:chgData name="Mohd Fardeen" userId="2d7c0bc390d380a3" providerId="LiveId" clId="{1339BB68-F98C-40FF-9130-F210FB15F4C9}" dt="2025-07-19T04:30:44.087" v="3"/>
          <ac:spMkLst>
            <pc:docMk/>
            <pc:sldMk cId="1183383884" sldId="276"/>
            <ac:spMk id="4" creationId="{BE459AE2-8284-40DC-1132-C41A7233448D}"/>
          </ac:spMkLst>
        </pc:spChg>
        <pc:spChg chg="del">
          <ac:chgData name="Mohd Fardeen" userId="2d7c0bc390d380a3" providerId="LiveId" clId="{1339BB68-F98C-40FF-9130-F210FB15F4C9}" dt="2025-07-19T04:30:44.077" v="1"/>
          <ac:spMkLst>
            <pc:docMk/>
            <pc:sldMk cId="1183383884" sldId="276"/>
            <ac:spMk id="5" creationId="{FADA677D-5D4E-8F8E-EA11-17D4848BE64B}"/>
          </ac:spMkLst>
        </pc:spChg>
        <pc:picChg chg="add del mod">
          <ac:chgData name="Mohd Fardeen" userId="2d7c0bc390d380a3" providerId="LiveId" clId="{1339BB68-F98C-40FF-9130-F210FB15F4C9}" dt="2025-07-21T04:00:56.326" v="1243" actId="21"/>
          <ac:picMkLst>
            <pc:docMk/>
            <pc:sldMk cId="1183383884" sldId="276"/>
            <ac:picMk id="5" creationId="{FE677630-E266-9626-597D-956324B3DD98}"/>
          </ac:picMkLst>
        </pc:picChg>
      </pc:sldChg>
      <pc:sldChg chg="addSp delSp modSp new mod modTransition delAnim">
        <pc:chgData name="Mohd Fardeen" userId="2d7c0bc390d380a3" providerId="LiveId" clId="{1339BB68-F98C-40FF-9130-F210FB15F4C9}" dt="2025-07-21T04:01:02.289" v="1244" actId="21"/>
        <pc:sldMkLst>
          <pc:docMk/>
          <pc:sldMk cId="2272483720" sldId="277"/>
        </pc:sldMkLst>
        <pc:spChg chg="mod">
          <ac:chgData name="Mohd Fardeen" userId="2d7c0bc390d380a3" providerId="LiveId" clId="{1339BB68-F98C-40FF-9130-F210FB15F4C9}" dt="2025-07-19T23:52:59.553" v="9" actId="20577"/>
          <ac:spMkLst>
            <pc:docMk/>
            <pc:sldMk cId="2272483720" sldId="277"/>
            <ac:spMk id="2" creationId="{4C197145-4549-2AAC-F442-98AA4966D63C}"/>
          </ac:spMkLst>
        </pc:spChg>
        <pc:spChg chg="mod">
          <ac:chgData name="Mohd Fardeen" userId="2d7c0bc390d380a3" providerId="LiveId" clId="{1339BB68-F98C-40FF-9130-F210FB15F4C9}" dt="2025-07-21T02:09:29.445" v="993" actId="20577"/>
          <ac:spMkLst>
            <pc:docMk/>
            <pc:sldMk cId="2272483720" sldId="277"/>
            <ac:spMk id="3" creationId="{A1326298-2282-6F47-A0FF-CE7F27DC4D2C}"/>
          </ac:spMkLst>
        </pc:spChg>
        <pc:picChg chg="add del mod">
          <ac:chgData name="Mohd Fardeen" userId="2d7c0bc390d380a3" providerId="LiveId" clId="{1339BB68-F98C-40FF-9130-F210FB15F4C9}" dt="2025-07-21T04:01:02.289" v="1244" actId="21"/>
          <ac:picMkLst>
            <pc:docMk/>
            <pc:sldMk cId="2272483720" sldId="277"/>
            <ac:picMk id="5" creationId="{A2CDB727-DFBB-B054-2497-A587651D5E37}"/>
          </ac:picMkLst>
        </pc:picChg>
      </pc:sldChg>
      <pc:sldChg chg="addSp delSp modSp new mod modTransition delAnim">
        <pc:chgData name="Mohd Fardeen" userId="2d7c0bc390d380a3" providerId="LiveId" clId="{1339BB68-F98C-40FF-9130-F210FB15F4C9}" dt="2025-07-21T04:01:09.698" v="1245" actId="21"/>
        <pc:sldMkLst>
          <pc:docMk/>
          <pc:sldMk cId="1775089489" sldId="278"/>
        </pc:sldMkLst>
        <pc:spChg chg="mod">
          <ac:chgData name="Mohd Fardeen" userId="2d7c0bc390d380a3" providerId="LiveId" clId="{1339BB68-F98C-40FF-9130-F210FB15F4C9}" dt="2025-07-20T00:01:33.669" v="27" actId="20577"/>
          <ac:spMkLst>
            <pc:docMk/>
            <pc:sldMk cId="1775089489" sldId="278"/>
            <ac:spMk id="2" creationId="{09DF5A31-4F27-35F7-545B-8AB8AAA5535D}"/>
          </ac:spMkLst>
        </pc:spChg>
        <pc:spChg chg="del">
          <ac:chgData name="Mohd Fardeen" userId="2d7c0bc390d380a3" providerId="LiveId" clId="{1339BB68-F98C-40FF-9130-F210FB15F4C9}" dt="2025-07-20T00:01:25.055" v="19"/>
          <ac:spMkLst>
            <pc:docMk/>
            <pc:sldMk cId="1775089489" sldId="278"/>
            <ac:spMk id="3" creationId="{95CFCD38-0117-723F-9D8E-6E7C67F1016A}"/>
          </ac:spMkLst>
        </pc:spChg>
        <pc:graphicFrameChg chg="add mod modGraphic">
          <ac:chgData name="Mohd Fardeen" userId="2d7c0bc390d380a3" providerId="LiveId" clId="{1339BB68-F98C-40FF-9130-F210FB15F4C9}" dt="2025-07-20T00:04:38.834" v="70" actId="14734"/>
          <ac:graphicFrameMkLst>
            <pc:docMk/>
            <pc:sldMk cId="1775089489" sldId="278"/>
            <ac:graphicFrameMk id="4" creationId="{34593668-041C-EC19-D819-032B94895E72}"/>
          </ac:graphicFrameMkLst>
        </pc:graphicFrameChg>
        <pc:picChg chg="add del mod">
          <ac:chgData name="Mohd Fardeen" userId="2d7c0bc390d380a3" providerId="LiveId" clId="{1339BB68-F98C-40FF-9130-F210FB15F4C9}" dt="2025-07-21T04:01:09.698" v="1245" actId="21"/>
          <ac:picMkLst>
            <pc:docMk/>
            <pc:sldMk cId="1775089489" sldId="278"/>
            <ac:picMk id="5" creationId="{60613ACB-735F-F301-9CCA-5F1E59A4054A}"/>
          </ac:picMkLst>
        </pc:picChg>
      </pc:sldChg>
      <pc:sldChg chg="addSp delSp modSp new mod modTransition delAnim">
        <pc:chgData name="Mohd Fardeen" userId="2d7c0bc390d380a3" providerId="LiveId" clId="{1339BB68-F98C-40FF-9130-F210FB15F4C9}" dt="2025-07-21T04:01:14.874" v="1246" actId="21"/>
        <pc:sldMkLst>
          <pc:docMk/>
          <pc:sldMk cId="2751209784" sldId="279"/>
        </pc:sldMkLst>
        <pc:spChg chg="mod">
          <ac:chgData name="Mohd Fardeen" userId="2d7c0bc390d380a3" providerId="LiveId" clId="{1339BB68-F98C-40FF-9130-F210FB15F4C9}" dt="2025-07-20T00:02:22.150" v="35" actId="20577"/>
          <ac:spMkLst>
            <pc:docMk/>
            <pc:sldMk cId="2751209784" sldId="279"/>
            <ac:spMk id="2" creationId="{A4F83D99-3406-6A8F-0E87-5291BCFDDD7E}"/>
          </ac:spMkLst>
        </pc:spChg>
        <pc:spChg chg="mod">
          <ac:chgData name="Mohd Fardeen" userId="2d7c0bc390d380a3" providerId="LiveId" clId="{1339BB68-F98C-40FF-9130-F210FB15F4C9}" dt="2025-07-20T00:18:02.825" v="388" actId="404"/>
          <ac:spMkLst>
            <pc:docMk/>
            <pc:sldMk cId="2751209784" sldId="279"/>
            <ac:spMk id="3" creationId="{1E6A53F7-2D4C-424C-11ED-66377247CB63}"/>
          </ac:spMkLst>
        </pc:spChg>
        <pc:picChg chg="add del mod">
          <ac:chgData name="Mohd Fardeen" userId="2d7c0bc390d380a3" providerId="LiveId" clId="{1339BB68-F98C-40FF-9130-F210FB15F4C9}" dt="2025-07-21T04:01:14.874" v="1246" actId="21"/>
          <ac:picMkLst>
            <pc:docMk/>
            <pc:sldMk cId="2751209784" sldId="279"/>
            <ac:picMk id="5" creationId="{3C32BA99-E184-597B-4CF4-99044BB67185}"/>
          </ac:picMkLst>
        </pc:picChg>
      </pc:sldChg>
      <pc:sldChg chg="addSp delSp modSp new mod modTransition delAnim">
        <pc:chgData name="Mohd Fardeen" userId="2d7c0bc390d380a3" providerId="LiveId" clId="{1339BB68-F98C-40FF-9130-F210FB15F4C9}" dt="2025-07-21T04:01:30.353" v="1248" actId="21"/>
        <pc:sldMkLst>
          <pc:docMk/>
          <pc:sldMk cId="1927239265" sldId="280"/>
        </pc:sldMkLst>
        <pc:spChg chg="mod">
          <ac:chgData name="Mohd Fardeen" userId="2d7c0bc390d380a3" providerId="LiveId" clId="{1339BB68-F98C-40FF-9130-F210FB15F4C9}" dt="2025-07-21T02:10:59.642" v="1015" actId="20577"/>
          <ac:spMkLst>
            <pc:docMk/>
            <pc:sldMk cId="1927239265" sldId="280"/>
            <ac:spMk id="2" creationId="{09BA9409-82BA-7941-6F5B-910317C74A4E}"/>
          </ac:spMkLst>
        </pc:spChg>
        <pc:spChg chg="mod">
          <ac:chgData name="Mohd Fardeen" userId="2d7c0bc390d380a3" providerId="LiveId" clId="{1339BB68-F98C-40FF-9130-F210FB15F4C9}" dt="2025-07-21T02:10:17.908" v="1002" actId="27636"/>
          <ac:spMkLst>
            <pc:docMk/>
            <pc:sldMk cId="1927239265" sldId="280"/>
            <ac:spMk id="3" creationId="{4EA51FA3-6B2E-5C84-CDF9-EC43BC9E050B}"/>
          </ac:spMkLst>
        </pc:spChg>
        <pc:picChg chg="add del mod">
          <ac:chgData name="Mohd Fardeen" userId="2d7c0bc390d380a3" providerId="LiveId" clId="{1339BB68-F98C-40FF-9130-F210FB15F4C9}" dt="2025-07-21T04:01:30.353" v="1248" actId="21"/>
          <ac:picMkLst>
            <pc:docMk/>
            <pc:sldMk cId="1927239265" sldId="280"/>
            <ac:picMk id="5" creationId="{215FAD3B-AC3B-E2E7-A150-38E7C53CD8D3}"/>
          </ac:picMkLst>
        </pc:picChg>
      </pc:sldChg>
      <pc:sldChg chg="addSp delSp modSp new mod modTransition delAnim">
        <pc:chgData name="Mohd Fardeen" userId="2d7c0bc390d380a3" providerId="LiveId" clId="{1339BB68-F98C-40FF-9130-F210FB15F4C9}" dt="2025-07-21T04:01:22.229" v="1247" actId="21"/>
        <pc:sldMkLst>
          <pc:docMk/>
          <pc:sldMk cId="4189096371" sldId="281"/>
        </pc:sldMkLst>
        <pc:spChg chg="mod">
          <ac:chgData name="Mohd Fardeen" userId="2d7c0bc390d380a3" providerId="LiveId" clId="{1339BB68-F98C-40FF-9130-F210FB15F4C9}" dt="2025-07-20T00:21:54.766" v="410" actId="20577"/>
          <ac:spMkLst>
            <pc:docMk/>
            <pc:sldMk cId="4189096371" sldId="281"/>
            <ac:spMk id="2" creationId="{F0BC42DE-4B58-7431-754E-3AEAD4AF6F75}"/>
          </ac:spMkLst>
        </pc:spChg>
        <pc:spChg chg="del">
          <ac:chgData name="Mohd Fardeen" userId="2d7c0bc390d380a3" providerId="LiveId" clId="{1339BB68-F98C-40FF-9130-F210FB15F4C9}" dt="2025-07-20T00:22:09.719" v="411"/>
          <ac:spMkLst>
            <pc:docMk/>
            <pc:sldMk cId="4189096371" sldId="281"/>
            <ac:spMk id="3" creationId="{64DB70ED-13A7-1994-C69D-68BC5FB84098}"/>
          </ac:spMkLst>
        </pc:spChg>
        <pc:graphicFrameChg chg="add mod modGraphic">
          <ac:chgData name="Mohd Fardeen" userId="2d7c0bc390d380a3" providerId="LiveId" clId="{1339BB68-F98C-40FF-9130-F210FB15F4C9}" dt="2025-07-20T00:22:38.106" v="420" actId="20577"/>
          <ac:graphicFrameMkLst>
            <pc:docMk/>
            <pc:sldMk cId="4189096371" sldId="281"/>
            <ac:graphicFrameMk id="4" creationId="{2A9F16BC-DDCE-0E12-E906-3F32425307B5}"/>
          </ac:graphicFrameMkLst>
        </pc:graphicFrameChg>
        <pc:picChg chg="add del mod">
          <ac:chgData name="Mohd Fardeen" userId="2d7c0bc390d380a3" providerId="LiveId" clId="{1339BB68-F98C-40FF-9130-F210FB15F4C9}" dt="2025-07-21T04:01:22.229" v="1247" actId="21"/>
          <ac:picMkLst>
            <pc:docMk/>
            <pc:sldMk cId="4189096371" sldId="281"/>
            <ac:picMk id="5" creationId="{F7D04ADC-4CD2-D7B1-3416-23AEC92D726C}"/>
          </ac:picMkLst>
        </pc:picChg>
      </pc:sldChg>
      <pc:sldChg chg="addSp delSp modSp new mod modTransition delAnim">
        <pc:chgData name="Mohd Fardeen" userId="2d7c0bc390d380a3" providerId="LiveId" clId="{1339BB68-F98C-40FF-9130-F210FB15F4C9}" dt="2025-07-21T04:01:34.929" v="1249" actId="21"/>
        <pc:sldMkLst>
          <pc:docMk/>
          <pc:sldMk cId="1816683557" sldId="282"/>
        </pc:sldMkLst>
        <pc:spChg chg="mod">
          <ac:chgData name="Mohd Fardeen" userId="2d7c0bc390d380a3" providerId="LiveId" clId="{1339BB68-F98C-40FF-9130-F210FB15F4C9}" dt="2025-07-20T00:23:49.217" v="427" actId="20577"/>
          <ac:spMkLst>
            <pc:docMk/>
            <pc:sldMk cId="1816683557" sldId="282"/>
            <ac:spMk id="2" creationId="{21732486-0AA7-AF08-CC06-4758DD26573A}"/>
          </ac:spMkLst>
        </pc:spChg>
        <pc:spChg chg="mod">
          <ac:chgData name="Mohd Fardeen" userId="2d7c0bc390d380a3" providerId="LiveId" clId="{1339BB68-F98C-40FF-9130-F210FB15F4C9}" dt="2025-07-21T02:11:17.412" v="1020" actId="27636"/>
          <ac:spMkLst>
            <pc:docMk/>
            <pc:sldMk cId="1816683557" sldId="282"/>
            <ac:spMk id="3" creationId="{FFB3E3C2-1CFD-AF1C-3FCD-F412B9043113}"/>
          </ac:spMkLst>
        </pc:spChg>
        <pc:picChg chg="add del mod">
          <ac:chgData name="Mohd Fardeen" userId="2d7c0bc390d380a3" providerId="LiveId" clId="{1339BB68-F98C-40FF-9130-F210FB15F4C9}" dt="2025-07-21T04:01:34.929" v="1249" actId="21"/>
          <ac:picMkLst>
            <pc:docMk/>
            <pc:sldMk cId="1816683557" sldId="282"/>
            <ac:picMk id="5" creationId="{19CE5AAD-08FF-3470-DDB1-C7E9CE73C269}"/>
          </ac:picMkLst>
        </pc:picChg>
      </pc:sldChg>
      <pc:sldChg chg="addSp delSp modSp new mod modTransition delAnim">
        <pc:chgData name="Mohd Fardeen" userId="2d7c0bc390d380a3" providerId="LiveId" clId="{1339BB68-F98C-40FF-9130-F210FB15F4C9}" dt="2025-07-21T04:01:41.686" v="1250" actId="21"/>
        <pc:sldMkLst>
          <pc:docMk/>
          <pc:sldMk cId="1252310602" sldId="283"/>
        </pc:sldMkLst>
        <pc:spChg chg="mod">
          <ac:chgData name="Mohd Fardeen" userId="2d7c0bc390d380a3" providerId="LiveId" clId="{1339BB68-F98C-40FF-9130-F210FB15F4C9}" dt="2025-07-20T00:27:39.657" v="440" actId="20577"/>
          <ac:spMkLst>
            <pc:docMk/>
            <pc:sldMk cId="1252310602" sldId="283"/>
            <ac:spMk id="2" creationId="{382C0B59-31D5-2D2D-E34E-5D28AD1653A2}"/>
          </ac:spMkLst>
        </pc:spChg>
        <pc:spChg chg="del">
          <ac:chgData name="Mohd Fardeen" userId="2d7c0bc390d380a3" providerId="LiveId" clId="{1339BB68-F98C-40FF-9130-F210FB15F4C9}" dt="2025-07-20T00:27:43.331" v="441"/>
          <ac:spMkLst>
            <pc:docMk/>
            <pc:sldMk cId="1252310602" sldId="283"/>
            <ac:spMk id="3" creationId="{1E6907EF-B562-B2DA-E4F7-8D09ECA7B37A}"/>
          </ac:spMkLst>
        </pc:spChg>
        <pc:graphicFrameChg chg="add mod">
          <ac:chgData name="Mohd Fardeen" userId="2d7c0bc390d380a3" providerId="LiveId" clId="{1339BB68-F98C-40FF-9130-F210FB15F4C9}" dt="2025-07-20T00:27:43.331" v="441"/>
          <ac:graphicFrameMkLst>
            <pc:docMk/>
            <pc:sldMk cId="1252310602" sldId="283"/>
            <ac:graphicFrameMk id="4" creationId="{605FA28E-2EF0-18F8-C381-AB2412B657AA}"/>
          </ac:graphicFrameMkLst>
        </pc:graphicFrameChg>
        <pc:picChg chg="add del mod">
          <ac:chgData name="Mohd Fardeen" userId="2d7c0bc390d380a3" providerId="LiveId" clId="{1339BB68-F98C-40FF-9130-F210FB15F4C9}" dt="2025-07-21T04:01:41.686" v="1250" actId="21"/>
          <ac:picMkLst>
            <pc:docMk/>
            <pc:sldMk cId="1252310602" sldId="283"/>
            <ac:picMk id="5" creationId="{3FB51809-C2C3-0A6C-7204-879495A2A5AF}"/>
          </ac:picMkLst>
        </pc:picChg>
      </pc:sldChg>
      <pc:sldChg chg="addSp delSp modSp new mod modTransition delAnim">
        <pc:chgData name="Mohd Fardeen" userId="2d7c0bc390d380a3" providerId="LiveId" clId="{1339BB68-F98C-40FF-9130-F210FB15F4C9}" dt="2025-07-21T04:01:46.629" v="1251" actId="21"/>
        <pc:sldMkLst>
          <pc:docMk/>
          <pc:sldMk cId="1063333401" sldId="284"/>
        </pc:sldMkLst>
        <pc:spChg chg="mod">
          <ac:chgData name="Mohd Fardeen" userId="2d7c0bc390d380a3" providerId="LiveId" clId="{1339BB68-F98C-40FF-9130-F210FB15F4C9}" dt="2025-07-20T00:33:42.741" v="449" actId="20577"/>
          <ac:spMkLst>
            <pc:docMk/>
            <pc:sldMk cId="1063333401" sldId="284"/>
            <ac:spMk id="2" creationId="{83B48A11-6FB4-8FCD-2DEC-67A2F02586A9}"/>
          </ac:spMkLst>
        </pc:spChg>
        <pc:spChg chg="mod">
          <ac:chgData name="Mohd Fardeen" userId="2d7c0bc390d380a3" providerId="LiveId" clId="{1339BB68-F98C-40FF-9130-F210FB15F4C9}" dt="2025-07-20T00:36:34.417" v="502" actId="113"/>
          <ac:spMkLst>
            <pc:docMk/>
            <pc:sldMk cId="1063333401" sldId="284"/>
            <ac:spMk id="3" creationId="{3E71D7E0-9799-7136-5053-B6463A43089F}"/>
          </ac:spMkLst>
        </pc:spChg>
        <pc:graphicFrameChg chg="add mod modGraphic">
          <ac:chgData name="Mohd Fardeen" userId="2d7c0bc390d380a3" providerId="LiveId" clId="{1339BB68-F98C-40FF-9130-F210FB15F4C9}" dt="2025-07-20T00:36:41.157" v="504" actId="113"/>
          <ac:graphicFrameMkLst>
            <pc:docMk/>
            <pc:sldMk cId="1063333401" sldId="284"/>
            <ac:graphicFrameMk id="4" creationId="{89479C1C-A639-149D-DC1C-AE0700289B58}"/>
          </ac:graphicFrameMkLst>
        </pc:graphicFrameChg>
        <pc:picChg chg="add del mod">
          <ac:chgData name="Mohd Fardeen" userId="2d7c0bc390d380a3" providerId="LiveId" clId="{1339BB68-F98C-40FF-9130-F210FB15F4C9}" dt="2025-07-21T04:01:46.629" v="1251" actId="21"/>
          <ac:picMkLst>
            <pc:docMk/>
            <pc:sldMk cId="1063333401" sldId="284"/>
            <ac:picMk id="6" creationId="{D1B1DF56-112F-4493-DB50-0CC9F6A3103E}"/>
          </ac:picMkLst>
        </pc:picChg>
      </pc:sldChg>
      <pc:sldChg chg="addSp delSp modSp new mod modTransition delAnim">
        <pc:chgData name="Mohd Fardeen" userId="2d7c0bc390d380a3" providerId="LiveId" clId="{1339BB68-F98C-40FF-9130-F210FB15F4C9}" dt="2025-07-21T04:01:52.377" v="1252" actId="21"/>
        <pc:sldMkLst>
          <pc:docMk/>
          <pc:sldMk cId="1885758912" sldId="285"/>
        </pc:sldMkLst>
        <pc:spChg chg="mod">
          <ac:chgData name="Mohd Fardeen" userId="2d7c0bc390d380a3" providerId="LiveId" clId="{1339BB68-F98C-40FF-9130-F210FB15F4C9}" dt="2025-07-20T00:37:38.142" v="512" actId="20577"/>
          <ac:spMkLst>
            <pc:docMk/>
            <pc:sldMk cId="1885758912" sldId="285"/>
            <ac:spMk id="2" creationId="{D07262CA-2120-0F10-E95C-1396EB2FB773}"/>
          </ac:spMkLst>
        </pc:spChg>
        <pc:spChg chg="mod">
          <ac:chgData name="Mohd Fardeen" userId="2d7c0bc390d380a3" providerId="LiveId" clId="{1339BB68-F98C-40FF-9130-F210FB15F4C9}" dt="2025-07-20T00:38:05.322" v="522" actId="20577"/>
          <ac:spMkLst>
            <pc:docMk/>
            <pc:sldMk cId="1885758912" sldId="285"/>
            <ac:spMk id="3" creationId="{A5EEC2B5-C90A-914E-216C-D174FAEBA786}"/>
          </ac:spMkLst>
        </pc:spChg>
        <pc:picChg chg="add del mod">
          <ac:chgData name="Mohd Fardeen" userId="2d7c0bc390d380a3" providerId="LiveId" clId="{1339BB68-F98C-40FF-9130-F210FB15F4C9}" dt="2025-07-21T04:01:52.377" v="1252" actId="21"/>
          <ac:picMkLst>
            <pc:docMk/>
            <pc:sldMk cId="1885758912" sldId="285"/>
            <ac:picMk id="5" creationId="{85FA0244-140D-D832-4B4F-0D004AD44E00}"/>
          </ac:picMkLst>
        </pc:picChg>
      </pc:sldChg>
      <pc:sldChg chg="addSp delSp modSp new mod modTransition delAnim">
        <pc:chgData name="Mohd Fardeen" userId="2d7c0bc390d380a3" providerId="LiveId" clId="{1339BB68-F98C-40FF-9130-F210FB15F4C9}" dt="2025-07-21T03:58:58.157" v="1226" actId="21"/>
        <pc:sldMkLst>
          <pc:docMk/>
          <pc:sldMk cId="2733941053" sldId="286"/>
        </pc:sldMkLst>
        <pc:spChg chg="mod">
          <ac:chgData name="Mohd Fardeen" userId="2d7c0bc390d380a3" providerId="LiveId" clId="{1339BB68-F98C-40FF-9130-F210FB15F4C9}" dt="2025-07-21T02:38:39.119" v="1194" actId="20577"/>
          <ac:spMkLst>
            <pc:docMk/>
            <pc:sldMk cId="2733941053" sldId="286"/>
            <ac:spMk id="2" creationId="{687602BF-5C80-19AD-B33C-140A34A42F11}"/>
          </ac:spMkLst>
        </pc:spChg>
        <pc:spChg chg="mod">
          <ac:chgData name="Mohd Fardeen" userId="2d7c0bc390d380a3" providerId="LiveId" clId="{1339BB68-F98C-40FF-9130-F210FB15F4C9}" dt="2025-07-21T02:39:43.491" v="1209" actId="6549"/>
          <ac:spMkLst>
            <pc:docMk/>
            <pc:sldMk cId="2733941053" sldId="286"/>
            <ac:spMk id="3" creationId="{31FC7F13-E0A6-D1DE-83FF-BBEA878314D0}"/>
          </ac:spMkLst>
        </pc:spChg>
        <pc:picChg chg="add del mod">
          <ac:chgData name="Mohd Fardeen" userId="2d7c0bc390d380a3" providerId="LiveId" clId="{1339BB68-F98C-40FF-9130-F210FB15F4C9}" dt="2025-07-21T03:58:58.157" v="1226" actId="21"/>
          <ac:picMkLst>
            <pc:docMk/>
            <pc:sldMk cId="2733941053" sldId="286"/>
            <ac:picMk id="5" creationId="{1DFE04BD-4969-9D34-8C50-3E32DE5D743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B8987-00AF-93B3-270E-8EA853A830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F5982C-7B24-D6BE-7AF9-F71FC6E954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A8DD97-08BF-B37C-A819-26093D7FF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C682B-6832-4A74-981A-E66763108EB8}" type="datetimeFigureOut">
              <a:rPr lang="en-US" smtClean="0"/>
              <a:t>7/21/2025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8A9B7F-F893-49AC-380E-5191C0955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AE713-F448-F4E7-EF3E-1BAEFCF5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5B22B-9A16-4ECC-897B-C8E37C719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83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D6177-94F5-1CB4-1118-5009C57D0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5BFA6D-5385-C9C0-177C-96123BB498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850E6B-25F0-E1B9-255E-CFA4E4FAF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C682B-6832-4A74-981A-E66763108EB8}" type="datetimeFigureOut">
              <a:rPr lang="en-US" smtClean="0"/>
              <a:t>7/21/2025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5E880D-5EB0-8765-C59D-AAB43F71B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A76362-139E-1BDE-E567-76A887F36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5B22B-9A16-4ECC-897B-C8E37C719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821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CCCB3-1654-270B-EDD2-6453503BF8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91DB04-ACAE-A1A4-E12D-FBCC7BB500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320654-3721-9890-B3A8-E3F45120F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C682B-6832-4A74-981A-E66763108EB8}" type="datetimeFigureOut">
              <a:rPr lang="en-US" smtClean="0"/>
              <a:t>7/21/2025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BDA9F-5931-0E72-6409-503A4C7EC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B90C62-AB6A-09B6-185C-2DB26A1A6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5B22B-9A16-4ECC-897B-C8E37C719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593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ABAC4-6BC5-D47C-9D16-1B50D9691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0ACF7C-6D5C-FA02-CD6D-D4BD90C486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11D37C-A4FC-FD86-8E7A-BBA1B9FEF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C682B-6832-4A74-981A-E66763108EB8}" type="datetimeFigureOut">
              <a:rPr lang="en-US" smtClean="0"/>
              <a:t>7/21/2025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399FCC-EDCA-ECB2-F4FF-56C6FF361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C11FAA-D493-07BE-1D1B-EEEB94CF5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5B22B-9A16-4ECC-897B-C8E37C719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88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04D33-7147-6C3A-D2BA-2338D921C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22A58C-5370-92DC-5905-F4E626C945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020021-25A2-CF78-F692-37DB1E208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C682B-6832-4A74-981A-E66763108EB8}" type="datetimeFigureOut">
              <a:rPr lang="en-US" smtClean="0"/>
              <a:t>7/21/2025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CBD162-17A7-2579-6991-D87DCF9D5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E240E-4118-7D4C-8C0C-729D3B740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5B22B-9A16-4ECC-897B-C8E37C719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981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AABFD-473C-3564-9200-593DD0493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E4491-9CDB-9995-EC7F-8E5B765F24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AFB481-D740-43E0-887F-3BC78CA898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8539D7-8534-E8D7-DD8D-A1953DD2B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C682B-6832-4A74-981A-E66763108EB8}" type="datetimeFigureOut">
              <a:rPr lang="en-US" smtClean="0"/>
              <a:t>7/21/2025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89D85F-C6C1-CEAF-6579-BE6353A98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285C7C-3F2F-8FCC-0FD8-23FA7BF68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5B22B-9A16-4ECC-897B-C8E37C719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280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3586A-0557-139F-EA52-864CEB46F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641B08-C3CD-A850-408E-A9EFC03BE6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E72A58-8701-2842-B3F2-7AA93055A2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7D6EEA-4EC2-062F-926E-FED294C0E3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C6EA70-71E1-48F3-3EC6-92EC148565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3E933F-FF05-8CD9-8D01-5EF11DD4E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C682B-6832-4A74-981A-E66763108EB8}" type="datetimeFigureOut">
              <a:rPr lang="en-US" smtClean="0"/>
              <a:t>7/21/2025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D81094-C0C8-1DAF-20DF-F58764334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AA53AF-C9AC-6F8C-B12B-2180B4195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5B22B-9A16-4ECC-897B-C8E37C719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09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FA4C6A-4AB9-D556-49C1-783980915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A1B234-A1B6-F745-82E7-3045AF10B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C682B-6832-4A74-981A-E66763108EB8}" type="datetimeFigureOut">
              <a:rPr lang="en-US" smtClean="0"/>
              <a:t>7/21/2025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93AFA5-E2F3-B0E4-3127-BAE74A86D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8CB51D-C348-DF91-234A-E754B0E49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5B22B-9A16-4ECC-897B-C8E37C719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321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438675-7DBB-C5D6-143D-E8C54D1A1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C682B-6832-4A74-981A-E66763108EB8}" type="datetimeFigureOut">
              <a:rPr lang="en-US" smtClean="0"/>
              <a:t>7/21/2025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7E2D95-115D-48AD-3A8C-2EDE7B556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92621B-B514-1F2C-B0BA-9F2FF7A46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5B22B-9A16-4ECC-897B-C8E37C719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645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CBCD5-3FCC-F4F9-FA26-56AD8F6E4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228BBD-13B4-356E-1661-7E9F1EF73C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B09E24-B7D2-3D34-19A0-C37C1FA118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B3FA40-2C45-751B-49A8-6BCFEA62A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C682B-6832-4A74-981A-E66763108EB8}" type="datetimeFigureOut">
              <a:rPr lang="en-US" smtClean="0"/>
              <a:t>7/21/2025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2E0646-D04E-7D52-0ACC-AF586A5FE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CDBB6C-13A1-B19E-AB37-03BF908A5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5B22B-9A16-4ECC-897B-C8E37C719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992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CDB03D-4F86-5F09-8EF1-A3F13086E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6A5449-8563-49AF-2B80-5770A55086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012847-34D6-3AD7-E550-06A334C69D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A4477A-06D0-CF78-2258-7A9FEDED1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C682B-6832-4A74-981A-E66763108EB8}" type="datetimeFigureOut">
              <a:rPr lang="en-US" smtClean="0"/>
              <a:t>7/21/2025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E7730E-EEF1-0338-E298-0D5EEAF4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DFE20F-5E04-8AE1-E9EC-E6106E2E1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5B22B-9A16-4ECC-897B-C8E37C719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096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9FD9271-0B0E-5E18-EDA6-645861AB6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4B0EE9-8C39-4CD0-BD02-9C78F2F897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B2E536-2E10-B5DA-281C-CE831A4AB0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18C682B-6832-4A74-981A-E66763108EB8}" type="datetimeFigureOut">
              <a:rPr lang="en-US" smtClean="0"/>
              <a:t>7/21/2025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0D2A5-4C1D-CFF8-B6DC-5EEF58FB1D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8B6DA2-189A-0B05-5640-98004B7A2D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FE5B22B-9A16-4ECC-897B-C8E37C719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167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F4ACC-122E-320D-6C0B-5D1B11B1A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5672"/>
            <a:ext cx="9144000" cy="2387600"/>
          </a:xfrm>
        </p:spPr>
        <p:txBody>
          <a:bodyPr>
            <a:noAutofit/>
          </a:bodyPr>
          <a:lstStyle/>
          <a:p>
            <a:r>
              <a:rPr lang="en-US" sz="11500" b="1" i="1" dirty="0">
                <a:solidFill>
                  <a:srgbClr val="FF0000"/>
                </a:solidFill>
              </a:rPr>
              <a:t>SQL PROJECT</a:t>
            </a:r>
            <a:br>
              <a:rPr lang="en-US" sz="11500" b="1" i="1" dirty="0">
                <a:solidFill>
                  <a:srgbClr val="FF0000"/>
                </a:solidFill>
              </a:rPr>
            </a:br>
            <a:r>
              <a:rPr lang="en-US" sz="2400" b="1" i="1" dirty="0">
                <a:solidFill>
                  <a:srgbClr val="FF0000"/>
                </a:solidFill>
              </a:rPr>
              <a:t>VIDEO-https://drive.google.com/file/d/1UR-wrBWs3uKBZo4y1PpmQunS9Ch3Y1sz/</a:t>
            </a:r>
            <a:r>
              <a:rPr lang="en-US" sz="2400" b="1" i="1" dirty="0" err="1">
                <a:solidFill>
                  <a:srgbClr val="FF0000"/>
                </a:solidFill>
              </a:rPr>
              <a:t>view?usp</a:t>
            </a:r>
            <a:r>
              <a:rPr lang="en-US" sz="2400" b="1" i="1">
                <a:solidFill>
                  <a:srgbClr val="FF0000"/>
                </a:solidFill>
              </a:rPr>
              <a:t>=sharing</a:t>
            </a:r>
            <a:r>
              <a:rPr lang="en-US" sz="1050" b="1" i="1">
                <a:solidFill>
                  <a:srgbClr val="FF0000"/>
                </a:solidFill>
              </a:rPr>
              <a:t> </a:t>
            </a:r>
            <a:endParaRPr lang="en-US" sz="11500" b="1" i="1" dirty="0">
              <a:solidFill>
                <a:srgbClr val="FF000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C0B78B-BDEC-0330-636A-5D91B68CD2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64233" y="5794447"/>
            <a:ext cx="9144000" cy="1655762"/>
          </a:xfrm>
        </p:spPr>
        <p:txBody>
          <a:bodyPr/>
          <a:lstStyle/>
          <a:p>
            <a:r>
              <a:rPr lang="en-US" b="1" i="1" dirty="0"/>
              <a:t>BY- MOHD FARDEEN</a:t>
            </a:r>
          </a:p>
        </p:txBody>
      </p:sp>
    </p:spTree>
    <p:extLst>
      <p:ext uri="{BB962C8B-B14F-4D97-AF65-F5344CB8AC3E}">
        <p14:creationId xmlns:p14="http://schemas.microsoft.com/office/powerpoint/2010/main" val="619845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546"/>
    </mc:Choice>
    <mc:Fallback>
      <p:transition spd="slow" advTm="8546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737D60-0E59-2521-E384-8382EF2CE3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A8F8D-E884-65EF-F0AF-ED69E311FE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MOST OF CUSTOMER’S AVERAGE SPEND ARE BETWEEN 300 TO 350, INDICATE THAT’S MOSTLY CUSTOMER ARE COMES UNDER MEDIUM SEGMENT. </a:t>
            </a:r>
          </a:p>
        </p:txBody>
      </p:sp>
    </p:spTree>
    <p:extLst>
      <p:ext uri="{BB962C8B-B14F-4D97-AF65-F5344CB8AC3E}">
        <p14:creationId xmlns:p14="http://schemas.microsoft.com/office/powerpoint/2010/main" val="1143236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502"/>
    </mc:Choice>
    <mc:Fallback>
      <p:transition spd="slow" advTm="16502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2D807-9665-6BF7-547B-D343834BA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GRAPH</a:t>
            </a:r>
          </a:p>
        </p:txBody>
      </p:sp>
      <p:pic>
        <p:nvPicPr>
          <p:cNvPr id="5" name="Content Placeholder 4" descr="A graph on a white sheet&#10;&#10;AI-generated content may be incorrect.">
            <a:extLst>
              <a:ext uri="{FF2B5EF4-FFF2-40B4-BE49-F238E27FC236}">
                <a16:creationId xmlns:a16="http://schemas.microsoft.com/office/drawing/2014/main" id="{70467ACA-DB3C-C0BA-0D05-03142C85EF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10515600" cy="4338312"/>
          </a:xfrm>
        </p:spPr>
      </p:pic>
    </p:spTree>
    <p:extLst>
      <p:ext uri="{BB962C8B-B14F-4D97-AF65-F5344CB8AC3E}">
        <p14:creationId xmlns:p14="http://schemas.microsoft.com/office/powerpoint/2010/main" val="2197112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783"/>
    </mc:Choice>
    <mc:Fallback>
      <p:transition spd="slow" advTm="11783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C3456-D3DD-AEE5-AA51-34DB55EDC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3CD9DE-F7C6-3124-448A-EDAF50E8D8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SELECT     </a:t>
            </a:r>
            <a:r>
              <a:rPr lang="en-US" dirty="0" err="1"/>
              <a:t>w.InvoiceID</a:t>
            </a:r>
            <a:r>
              <a:rPr lang="en-US" dirty="0"/>
              <a:t>,    </a:t>
            </a:r>
            <a:r>
              <a:rPr lang="en-US" dirty="0" err="1"/>
              <a:t>w.Productline</a:t>
            </a:r>
            <a:r>
              <a:rPr lang="en-US" dirty="0"/>
              <a:t>,    </a:t>
            </a:r>
            <a:r>
              <a:rPr lang="en-US" dirty="0" err="1"/>
              <a:t>w.Total</a:t>
            </a:r>
            <a:r>
              <a:rPr lang="en-US" dirty="0"/>
              <a:t>,    </a:t>
            </a:r>
            <a:r>
              <a:rPr lang="en-US" dirty="0" err="1"/>
              <a:t>stats.avg_sales</a:t>
            </a:r>
            <a:r>
              <a:rPr lang="en-US" dirty="0"/>
              <a:t>,    </a:t>
            </a:r>
            <a:r>
              <a:rPr lang="en-US" dirty="0" err="1"/>
              <a:t>stats.std_salesFROM</a:t>
            </a:r>
            <a:r>
              <a:rPr lang="en-US" dirty="0"/>
              <a:t> Walmart w</a:t>
            </a:r>
            <a:br>
              <a:rPr lang="en-US" dirty="0"/>
            </a:br>
            <a:r>
              <a:rPr lang="en-US" dirty="0"/>
              <a:t>JOIN</a:t>
            </a:r>
            <a:br>
              <a:rPr lang="en-US" dirty="0"/>
            </a:br>
            <a:r>
              <a:rPr lang="en-US" dirty="0"/>
              <a:t>( SELECT </a:t>
            </a:r>
            <a:r>
              <a:rPr lang="en-US" dirty="0" err="1"/>
              <a:t>Productline</a:t>
            </a:r>
            <a:r>
              <a:rPr lang="en-US" dirty="0"/>
              <a:t>,           AVG(Total) AS </a:t>
            </a:r>
            <a:r>
              <a:rPr lang="en-US" dirty="0" err="1"/>
              <a:t>avg_sales</a:t>
            </a:r>
            <a:r>
              <a:rPr lang="en-US" dirty="0"/>
              <a:t>,           STDDEV(Total) AS </a:t>
            </a:r>
            <a:r>
              <a:rPr lang="en-US" dirty="0" err="1"/>
              <a:t>std_sales</a:t>
            </a:r>
            <a:r>
              <a:rPr lang="en-US" dirty="0"/>
              <a:t>    FROM Walmart    GROUP BY </a:t>
            </a:r>
            <a:r>
              <a:rPr lang="en-US" dirty="0" err="1"/>
              <a:t>Productline</a:t>
            </a:r>
            <a:r>
              <a:rPr lang="en-US" dirty="0"/>
              <a:t>) stats</a:t>
            </a:r>
            <a:br>
              <a:rPr lang="en-US" dirty="0"/>
            </a:br>
            <a:r>
              <a:rPr lang="en-US" dirty="0"/>
              <a:t>ON </a:t>
            </a:r>
            <a:r>
              <a:rPr lang="en-US" dirty="0" err="1"/>
              <a:t>w.Productline</a:t>
            </a:r>
            <a:r>
              <a:rPr lang="en-US" dirty="0"/>
              <a:t> = </a:t>
            </a:r>
            <a:r>
              <a:rPr lang="en-US" dirty="0" err="1"/>
              <a:t>stats.Productline</a:t>
            </a:r>
            <a:br>
              <a:rPr lang="en-US" dirty="0"/>
            </a:br>
            <a:r>
              <a:rPr lang="en-US" dirty="0"/>
              <a:t>WHERE </a:t>
            </a:r>
            <a:r>
              <a:rPr lang="en-US" dirty="0" err="1"/>
              <a:t>w.Total</a:t>
            </a:r>
            <a:r>
              <a:rPr lang="en-US" dirty="0"/>
              <a:t> &gt; </a:t>
            </a:r>
            <a:r>
              <a:rPr lang="en-US" dirty="0" err="1"/>
              <a:t>stats.avg_sales</a:t>
            </a:r>
            <a:r>
              <a:rPr lang="en-US" dirty="0"/>
              <a:t> + </a:t>
            </a:r>
            <a:r>
              <a:rPr lang="en-US" dirty="0" err="1"/>
              <a:t>stats.std_sales</a:t>
            </a:r>
            <a:r>
              <a:rPr lang="en-US" dirty="0"/>
              <a:t>   OR </a:t>
            </a:r>
            <a:r>
              <a:rPr lang="en-US" dirty="0" err="1"/>
              <a:t>w.Total</a:t>
            </a:r>
            <a:r>
              <a:rPr lang="en-US" dirty="0"/>
              <a:t> &lt; </a:t>
            </a:r>
            <a:r>
              <a:rPr lang="en-US" dirty="0" err="1"/>
              <a:t>stats.avg_sales</a:t>
            </a:r>
            <a:r>
              <a:rPr lang="en-US" dirty="0"/>
              <a:t> - </a:t>
            </a:r>
            <a:r>
              <a:rPr lang="en-US" dirty="0" err="1"/>
              <a:t>stats.std_sales</a:t>
            </a:r>
            <a:r>
              <a:rPr lang="en-US" dirty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819494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731"/>
    </mc:Choice>
    <mc:Fallback>
      <p:transition spd="slow" advTm="4073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4441A-51A5-93D6-7C95-C1421D971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33EDD7-F878-8077-44A0-25D8CBC6BB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The product lines with anomalies </a:t>
            </a:r>
            <a:r>
              <a:rPr lang="en-US" dirty="0"/>
              <a:t>are “</a:t>
            </a:r>
            <a:r>
              <a:rPr lang="en-US" dirty="0">
                <a:effectLst/>
              </a:rPr>
              <a:t>Home and lifestyle”, “Fashion accessories” have relatively high average totals and standard deviations, indicating variability in sales that allows for such outliers.</a:t>
            </a:r>
          </a:p>
          <a:p>
            <a:endParaRPr lang="en-US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035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507"/>
    </mc:Choice>
    <mc:Fallback>
      <p:transition spd="slow" advTm="24507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FC184D-A630-52DD-1999-B6D043F71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C8D13F-4F08-6147-9284-79B980322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High Anomalies could indicate bulk purchases, high-value items, incorrect quantity or price. Walmart should investigate these invoices to confirm their validity and understand if they reflect special promotions, large orders, or errors.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699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008"/>
    </mc:Choice>
    <mc:Fallback>
      <p:transition spd="slow" advTm="31008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8B07E-633D-FFA1-0983-343723718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3B2B6-21C9-ADBF-3AAB-B60F65AF25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WITH </a:t>
            </a:r>
            <a:r>
              <a:rPr lang="en-US" dirty="0" err="1"/>
              <a:t>PaymentCounts</a:t>
            </a:r>
            <a:r>
              <a:rPr lang="en-US" dirty="0"/>
              <a:t> AS</a:t>
            </a:r>
            <a:br>
              <a:rPr lang="en-US" dirty="0"/>
            </a:br>
            <a:r>
              <a:rPr lang="en-US" dirty="0"/>
              <a:t>(    SELECT         City,        Payment,        COUNT(*) AS </a:t>
            </a:r>
            <a:r>
              <a:rPr lang="en-US" dirty="0" err="1"/>
              <a:t>payment_count</a:t>
            </a:r>
            <a:r>
              <a:rPr lang="en-US" dirty="0"/>
              <a:t>,        RANK() OVER (PARTITION BY City ORDER BY COUNT(*) DESC) AS </a:t>
            </a:r>
            <a:r>
              <a:rPr lang="en-US" dirty="0" err="1"/>
              <a:t>rnk</a:t>
            </a:r>
            <a:r>
              <a:rPr lang="en-US" dirty="0"/>
              <a:t>  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FROM Walmart    GROUP BY City, Payment)</a:t>
            </a:r>
            <a:br>
              <a:rPr lang="en-US" dirty="0"/>
            </a:br>
            <a:br>
              <a:rPr lang="en-US" dirty="0"/>
            </a:br>
            <a:r>
              <a:rPr lang="en-US" dirty="0"/>
              <a:t>SELECT     City,    Payment AS </a:t>
            </a:r>
            <a:r>
              <a:rPr lang="en-US" dirty="0" err="1"/>
              <a:t>most_popular_payment</a:t>
            </a:r>
            <a:r>
              <a:rPr lang="en-US" dirty="0"/>
              <a:t>,    </a:t>
            </a:r>
            <a:r>
              <a:rPr lang="en-US" dirty="0" err="1"/>
              <a:t>payment_countFROM</a:t>
            </a:r>
            <a:r>
              <a:rPr lang="en-US" dirty="0"/>
              <a:t> </a:t>
            </a:r>
            <a:r>
              <a:rPr lang="en-US" dirty="0" err="1"/>
              <a:t>PaymentCountsWHERE</a:t>
            </a:r>
            <a:r>
              <a:rPr lang="en-US" dirty="0"/>
              <a:t> </a:t>
            </a:r>
            <a:r>
              <a:rPr lang="en-US" dirty="0" err="1"/>
              <a:t>rnk</a:t>
            </a:r>
            <a:r>
              <a:rPr lang="en-US" dirty="0"/>
              <a:t> = 1ORDER BY City;</a:t>
            </a:r>
          </a:p>
        </p:txBody>
      </p:sp>
    </p:spTree>
    <p:extLst>
      <p:ext uri="{BB962C8B-B14F-4D97-AF65-F5344CB8AC3E}">
        <p14:creationId xmlns:p14="http://schemas.microsoft.com/office/powerpoint/2010/main" val="1176875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764"/>
    </mc:Choice>
    <mc:Fallback>
      <p:transition spd="slow" advTm="23764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06186-3A2D-86D2-98A9-854081D73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917729A-0C95-262B-6EE9-EECFA7D781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8837902"/>
              </p:ext>
            </p:extLst>
          </p:nvPr>
        </p:nvGraphicFramePr>
        <p:xfrm>
          <a:off x="838200" y="3452654"/>
          <a:ext cx="10515600" cy="1830546"/>
        </p:xfrm>
        <a:graphic>
          <a:graphicData uri="http://schemas.openxmlformats.org/drawingml/2006/table">
            <a:tbl>
              <a:tblPr/>
              <a:tblGrid>
                <a:gridCol w="3505200">
                  <a:extLst>
                    <a:ext uri="{9D8B030D-6E8A-4147-A177-3AD203B41FA5}">
                      <a16:colId xmlns:a16="http://schemas.microsoft.com/office/drawing/2014/main" val="1872973608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4130250099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56053473"/>
                    </a:ext>
                  </a:extLst>
                </a:gridCol>
              </a:tblGrid>
              <a:tr h="610182">
                <a:tc>
                  <a:txBody>
                    <a:bodyPr/>
                    <a:lstStyle/>
                    <a:p>
                      <a:r>
                        <a:rPr lang="en-US" dirty="0"/>
                        <a:t>Mandalay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Ewallet</a:t>
                      </a:r>
                      <a:endParaRPr lang="en-US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113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6996961"/>
                  </a:ext>
                </a:extLst>
              </a:tr>
              <a:tr h="610182">
                <a:tc>
                  <a:txBody>
                    <a:bodyPr/>
                    <a:lstStyle/>
                    <a:p>
                      <a:r>
                        <a:rPr lang="en-US" dirty="0"/>
                        <a:t>Naypyitaw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Cash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124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6006100"/>
                  </a:ext>
                </a:extLst>
              </a:tr>
              <a:tr h="610182">
                <a:tc>
                  <a:txBody>
                    <a:bodyPr/>
                    <a:lstStyle/>
                    <a:p>
                      <a:r>
                        <a:rPr lang="en-US" dirty="0"/>
                        <a:t>Yangon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Ewallet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126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99313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6197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186"/>
    </mc:Choice>
    <mc:Fallback>
      <p:transition spd="slow" advTm="21186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BD0B0-E214-F143-AA56-386A9D3CB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819F55-041C-2DD5-5BC0-9C79CECDBD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“Mandalay” city most popular payment method is “</a:t>
            </a:r>
            <a:r>
              <a:rPr lang="en-US" dirty="0" err="1"/>
              <a:t>Ewallet</a:t>
            </a:r>
            <a:r>
              <a:rPr lang="en-US" dirty="0"/>
              <a:t>” and in “Naypyitaw” is “cash and in “Yangon” is “</a:t>
            </a:r>
            <a:r>
              <a:rPr lang="en-US" dirty="0" err="1"/>
              <a:t>Ewallet</a:t>
            </a:r>
            <a:r>
              <a:rPr lang="en-US" dirty="0"/>
              <a:t>” .</a:t>
            </a:r>
          </a:p>
          <a:p>
            <a:endParaRPr lang="en-US" dirty="0"/>
          </a:p>
          <a:p>
            <a:pPr algn="l">
              <a:buFont typeface="Arial" panose="020B0604020202020204" pitchFamily="34" charset="0"/>
              <a:buChar char="•"/>
            </a:pPr>
            <a:r>
              <a:rPr lang="en-US" dirty="0"/>
              <a:t>ANALYSIS:</a:t>
            </a:r>
            <a:r>
              <a:rPr lang="en-US" b="0" i="0" dirty="0">
                <a:solidFill>
                  <a:srgbClr val="374151"/>
                </a:solidFill>
                <a:effectLst/>
                <a:latin typeface="ui-sans-serif"/>
              </a:rPr>
              <a:t> In cities with high </a:t>
            </a:r>
            <a:r>
              <a:rPr lang="en-US" b="0" i="0" dirty="0" err="1">
                <a:solidFill>
                  <a:srgbClr val="374151"/>
                </a:solidFill>
                <a:effectLst/>
                <a:latin typeface="ui-sans-serif"/>
              </a:rPr>
              <a:t>Ewallet</a:t>
            </a:r>
            <a:r>
              <a:rPr lang="en-US" b="0" i="0" dirty="0">
                <a:solidFill>
                  <a:srgbClr val="374151"/>
                </a:solidFill>
                <a:effectLst/>
                <a:latin typeface="ui-sans-serif"/>
              </a:rPr>
              <a:t> usage LIKE Mandalay), promote digital payment incentives like discounts or loyalty points for </a:t>
            </a:r>
            <a:r>
              <a:rPr lang="en-US" b="0" i="0" dirty="0" err="1">
                <a:solidFill>
                  <a:srgbClr val="374151"/>
                </a:solidFill>
                <a:effectLst/>
                <a:latin typeface="ui-sans-serif"/>
              </a:rPr>
              <a:t>Ewallet</a:t>
            </a:r>
            <a:r>
              <a:rPr lang="en-US" b="0" i="0" dirty="0">
                <a:solidFill>
                  <a:srgbClr val="374151"/>
                </a:solidFill>
                <a:effectLst/>
                <a:latin typeface="ui-sans-serif"/>
              </a:rPr>
              <a:t> transactions.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74151"/>
                </a:solidFill>
                <a:effectLst/>
                <a:latin typeface="ui-sans-serif"/>
              </a:rPr>
              <a:t>In cities favoring Cash (e.g., Yangon), ensure sufficient cash-handling infrastructure and consider cashback offers.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031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698"/>
    </mc:Choice>
    <mc:Fallback>
      <p:transition spd="slow" advTm="59698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DE7184-8F45-F4F7-B734-D9C1CE1AE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GRAPH</a:t>
            </a:r>
          </a:p>
        </p:txBody>
      </p:sp>
      <p:pic>
        <p:nvPicPr>
          <p:cNvPr id="5" name="Content Placeholder 4" descr="A screenshot of a computer">
            <a:extLst>
              <a:ext uri="{FF2B5EF4-FFF2-40B4-BE49-F238E27FC236}">
                <a16:creationId xmlns:a16="http://schemas.microsoft.com/office/drawing/2014/main" id="{0112C6C0-4733-48C8-6D2D-6FD6A28558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417" y="1690688"/>
            <a:ext cx="9195783" cy="4351338"/>
          </a:xfrm>
        </p:spPr>
      </p:pic>
    </p:spTree>
    <p:extLst>
      <p:ext uri="{BB962C8B-B14F-4D97-AF65-F5344CB8AC3E}">
        <p14:creationId xmlns:p14="http://schemas.microsoft.com/office/powerpoint/2010/main" val="4180057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252"/>
    </mc:Choice>
    <mc:Fallback>
      <p:transition spd="slow" advTm="11252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E7B08-17EB-A33A-38BA-8522ABEEB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F7FA46-D9D8-4B86-1757-B30C40412C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SELECT     EXTRACT(MONTH FROM STR_TO_DATE(Date, '%d-%m-%Y')) AS Month,   </a:t>
            </a:r>
            <a:br>
              <a:rPr lang="en-US" dirty="0"/>
            </a:br>
            <a:r>
              <a:rPr lang="en-US" dirty="0"/>
              <a:t>Gender,  </a:t>
            </a:r>
            <a:br>
              <a:rPr lang="en-US" dirty="0"/>
            </a:br>
            <a:r>
              <a:rPr lang="en-US" dirty="0"/>
              <a:t>SUM(Total) AS </a:t>
            </a:r>
            <a:r>
              <a:rPr lang="en-US" dirty="0" err="1"/>
              <a:t>Total_Sales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FROM Walmart</a:t>
            </a:r>
            <a:br>
              <a:rPr lang="en-US" dirty="0"/>
            </a:br>
            <a:r>
              <a:rPr lang="en-US" dirty="0"/>
              <a:t>GROUP BY     EXTRACT(MONTH FROM STR_TO_DATE(Date, '%d-%m-%Y')),    Gender</a:t>
            </a:r>
            <a:br>
              <a:rPr lang="en-US" dirty="0"/>
            </a:br>
            <a:r>
              <a:rPr lang="en-US" dirty="0"/>
              <a:t>ORDER BY     Month,    Gender;</a:t>
            </a:r>
          </a:p>
        </p:txBody>
      </p:sp>
    </p:spTree>
    <p:extLst>
      <p:ext uri="{BB962C8B-B14F-4D97-AF65-F5344CB8AC3E}">
        <p14:creationId xmlns:p14="http://schemas.microsoft.com/office/powerpoint/2010/main" val="2751735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392"/>
    </mc:Choice>
    <mc:Fallback>
      <p:transition spd="slow" advTm="23392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51D59-C6F3-1B2D-B2F8-3A1AA584D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B096EE-D306-81E7-E504-69C962C859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237536" cy="4961674"/>
          </a:xfrm>
        </p:spPr>
        <p:txBody>
          <a:bodyPr>
            <a:normAutofit/>
          </a:bodyPr>
          <a:lstStyle/>
          <a:p>
            <a:r>
              <a:rPr lang="en-US" sz="1800" dirty="0"/>
              <a:t>WITH </a:t>
            </a:r>
            <a:r>
              <a:rPr lang="en-US" sz="1800" dirty="0" err="1"/>
              <a:t>MonthlySales</a:t>
            </a:r>
            <a:r>
              <a:rPr lang="en-US" sz="1800" dirty="0"/>
              <a:t> AS (    SELECT         Branch,        SUBSTR(Date, 4, 7) AS </a:t>
            </a:r>
            <a:r>
              <a:rPr lang="en-US" sz="1800" dirty="0" err="1"/>
              <a:t>YearMonth</a:t>
            </a:r>
            <a:r>
              <a:rPr lang="en-US" sz="1800" dirty="0"/>
              <a:t>,        SUM(Total) AS </a:t>
            </a:r>
            <a:r>
              <a:rPr lang="en-US" sz="1800" dirty="0" err="1"/>
              <a:t>TotalSales</a:t>
            </a:r>
            <a:r>
              <a:rPr lang="en-US" sz="1800" dirty="0"/>
              <a:t>    FROM Walmart    GROUP BY Branch, SUBSTR(Date, 4, 7)),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r>
              <a:rPr lang="en-US" sz="1800" dirty="0" err="1"/>
              <a:t>SalesGrowth</a:t>
            </a:r>
            <a:r>
              <a:rPr lang="en-US" sz="1800" dirty="0"/>
              <a:t> AS (    SELECT         Branch,        MIN(</a:t>
            </a:r>
            <a:r>
              <a:rPr lang="en-US" sz="1800" dirty="0" err="1"/>
              <a:t>YearMonth</a:t>
            </a:r>
            <a:r>
              <a:rPr lang="en-US" sz="1800" dirty="0"/>
              <a:t>) AS </a:t>
            </a:r>
            <a:r>
              <a:rPr lang="en-US" sz="1800" dirty="0" err="1"/>
              <a:t>FirstMonth</a:t>
            </a:r>
            <a:r>
              <a:rPr lang="en-US" sz="1800" dirty="0"/>
              <a:t>,        MAX(</a:t>
            </a:r>
            <a:r>
              <a:rPr lang="en-US" sz="1800" dirty="0" err="1"/>
              <a:t>YearMonth</a:t>
            </a:r>
            <a:r>
              <a:rPr lang="en-US" sz="1800" dirty="0"/>
              <a:t>) AS </a:t>
            </a:r>
            <a:r>
              <a:rPr lang="en-US" sz="1800" dirty="0" err="1"/>
              <a:t>LastMonth</a:t>
            </a:r>
            <a:r>
              <a:rPr lang="en-US" sz="1800" dirty="0"/>
              <a:t>,        (SELECT </a:t>
            </a:r>
            <a:r>
              <a:rPr lang="en-US" sz="1800" dirty="0" err="1"/>
              <a:t>TotalSales</a:t>
            </a:r>
            <a:r>
              <a:rPr lang="en-US" sz="1800" dirty="0"/>
              <a:t> FROM </a:t>
            </a:r>
            <a:r>
              <a:rPr lang="en-US" sz="1800" dirty="0" err="1"/>
              <a:t>MonthlySales</a:t>
            </a:r>
            <a:r>
              <a:rPr lang="en-US" sz="1800" dirty="0"/>
              <a:t> m1 WHERE m1.Branch = </a:t>
            </a:r>
            <a:r>
              <a:rPr lang="en-US" sz="1800" dirty="0" err="1"/>
              <a:t>m.Branch</a:t>
            </a:r>
            <a:r>
              <a:rPr lang="en-US" sz="1800" dirty="0"/>
              <a:t> AND m1.YearMonth = MIN(</a:t>
            </a:r>
            <a:r>
              <a:rPr lang="en-US" sz="1800" dirty="0" err="1"/>
              <a:t>m.YearMonth</a:t>
            </a:r>
            <a:r>
              <a:rPr lang="en-US" sz="1800" dirty="0"/>
              <a:t>)) AS </a:t>
            </a:r>
            <a:r>
              <a:rPr lang="en-US" sz="1800" dirty="0" err="1"/>
              <a:t>FirstSales</a:t>
            </a:r>
            <a:r>
              <a:rPr lang="en-US" sz="1800" dirty="0"/>
              <a:t>,        (SELECT </a:t>
            </a:r>
            <a:r>
              <a:rPr lang="en-US" sz="1800" dirty="0" err="1"/>
              <a:t>TotalSales</a:t>
            </a:r>
            <a:r>
              <a:rPr lang="en-US" sz="1800" dirty="0"/>
              <a:t> FROM </a:t>
            </a:r>
            <a:r>
              <a:rPr lang="en-US" sz="1800" dirty="0" err="1"/>
              <a:t>MonthlySales</a:t>
            </a:r>
            <a:r>
              <a:rPr lang="en-US" sz="1800" dirty="0"/>
              <a:t> m2 WHERE m2.Branch = </a:t>
            </a:r>
            <a:r>
              <a:rPr lang="en-US" sz="1800" dirty="0" err="1"/>
              <a:t>m.Branch</a:t>
            </a:r>
            <a:r>
              <a:rPr lang="en-US" sz="1800" dirty="0"/>
              <a:t> AND m2.YearMonth = MAX(</a:t>
            </a:r>
            <a:r>
              <a:rPr lang="en-US" sz="1800" dirty="0" err="1"/>
              <a:t>m.YearMonth</a:t>
            </a:r>
            <a:r>
              <a:rPr lang="en-US" sz="1800" dirty="0"/>
              <a:t>)) AS </a:t>
            </a:r>
            <a:r>
              <a:rPr lang="en-US" sz="1800" dirty="0" err="1"/>
              <a:t>LastSales</a:t>
            </a:r>
            <a:r>
              <a:rPr lang="en-US" sz="1800" dirty="0"/>
              <a:t>    FROM </a:t>
            </a:r>
            <a:r>
              <a:rPr lang="en-US" sz="1800" dirty="0" err="1"/>
              <a:t>MonthlySales</a:t>
            </a:r>
            <a:r>
              <a:rPr lang="en-US" sz="1800" dirty="0"/>
              <a:t> m    GROUP BY Branch)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r>
              <a:rPr lang="en-US" sz="1800" dirty="0"/>
              <a:t>SELECT     Branch,    </a:t>
            </a:r>
            <a:r>
              <a:rPr lang="en-US" sz="1800" dirty="0" err="1"/>
              <a:t>FirstMonth</a:t>
            </a:r>
            <a:r>
              <a:rPr lang="en-US" sz="1800" dirty="0"/>
              <a:t>,    </a:t>
            </a:r>
            <a:r>
              <a:rPr lang="en-US" sz="1800" dirty="0" err="1"/>
              <a:t>LastMonth</a:t>
            </a:r>
            <a:r>
              <a:rPr lang="en-US" sz="1800" dirty="0"/>
              <a:t>,    </a:t>
            </a:r>
            <a:r>
              <a:rPr lang="en-US" sz="1800" dirty="0" err="1"/>
              <a:t>FirstSales</a:t>
            </a:r>
            <a:r>
              <a:rPr lang="en-US" sz="1800" dirty="0"/>
              <a:t>,    </a:t>
            </a:r>
            <a:r>
              <a:rPr lang="en-US" sz="1800" dirty="0" err="1"/>
              <a:t>LastSales</a:t>
            </a:r>
            <a:r>
              <a:rPr lang="en-US" sz="1800" dirty="0"/>
              <a:t>,    ((</a:t>
            </a:r>
            <a:r>
              <a:rPr lang="en-US" sz="1800" dirty="0" err="1"/>
              <a:t>LastSales</a:t>
            </a:r>
            <a:r>
              <a:rPr lang="en-US" sz="1800" dirty="0"/>
              <a:t> - </a:t>
            </a:r>
            <a:r>
              <a:rPr lang="en-US" sz="1800" dirty="0" err="1"/>
              <a:t>FirstSales</a:t>
            </a:r>
            <a:r>
              <a:rPr lang="en-US" sz="1800" dirty="0"/>
              <a:t>) / </a:t>
            </a:r>
            <a:r>
              <a:rPr lang="en-US" sz="1800" dirty="0" err="1"/>
              <a:t>FirstSales</a:t>
            </a:r>
            <a:r>
              <a:rPr lang="en-US" sz="1800" dirty="0"/>
              <a:t> * 100) AS </a:t>
            </a:r>
            <a:r>
              <a:rPr lang="en-US" sz="1800" dirty="0" err="1"/>
              <a:t>GrowthRateFROM</a:t>
            </a:r>
            <a:r>
              <a:rPr lang="en-US" sz="1800" dirty="0"/>
              <a:t> </a:t>
            </a:r>
            <a:r>
              <a:rPr lang="en-US" sz="1800" dirty="0" err="1"/>
              <a:t>SalesGrowthORDER</a:t>
            </a:r>
            <a:r>
              <a:rPr lang="en-US" sz="1800" dirty="0"/>
              <a:t> BY </a:t>
            </a:r>
            <a:r>
              <a:rPr lang="en-US" sz="1800" dirty="0" err="1"/>
              <a:t>GrowthRate</a:t>
            </a:r>
            <a:r>
              <a:rPr lang="en-US" sz="1800" dirty="0"/>
              <a:t> DESCLIMIT 1;</a:t>
            </a:r>
            <a:br>
              <a:rPr lang="en-US" sz="1800" dirty="0"/>
            </a:br>
            <a:br>
              <a:rPr lang="en-US" sz="1800" dirty="0"/>
            </a:br>
            <a:r>
              <a:rPr lang="en-US" sz="1800" dirty="0"/>
              <a:t>RESULT: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6F1FD3E-50E7-313D-5F1C-2ED654EF75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242299"/>
              </p:ext>
            </p:extLst>
          </p:nvPr>
        </p:nvGraphicFramePr>
        <p:xfrm>
          <a:off x="1931709" y="5542576"/>
          <a:ext cx="9710394" cy="914400"/>
        </p:xfrm>
        <a:graphic>
          <a:graphicData uri="http://schemas.openxmlformats.org/drawingml/2006/table">
            <a:tbl>
              <a:tblPr/>
              <a:tblGrid>
                <a:gridCol w="1618399">
                  <a:extLst>
                    <a:ext uri="{9D8B030D-6E8A-4147-A177-3AD203B41FA5}">
                      <a16:colId xmlns:a16="http://schemas.microsoft.com/office/drawing/2014/main" val="3180172318"/>
                    </a:ext>
                  </a:extLst>
                </a:gridCol>
                <a:gridCol w="1618399">
                  <a:extLst>
                    <a:ext uri="{9D8B030D-6E8A-4147-A177-3AD203B41FA5}">
                      <a16:colId xmlns:a16="http://schemas.microsoft.com/office/drawing/2014/main" val="636908317"/>
                    </a:ext>
                  </a:extLst>
                </a:gridCol>
                <a:gridCol w="1618399">
                  <a:extLst>
                    <a:ext uri="{9D8B030D-6E8A-4147-A177-3AD203B41FA5}">
                      <a16:colId xmlns:a16="http://schemas.microsoft.com/office/drawing/2014/main" val="2922560560"/>
                    </a:ext>
                  </a:extLst>
                </a:gridCol>
                <a:gridCol w="1618399">
                  <a:extLst>
                    <a:ext uri="{9D8B030D-6E8A-4147-A177-3AD203B41FA5}">
                      <a16:colId xmlns:a16="http://schemas.microsoft.com/office/drawing/2014/main" val="1250918120"/>
                    </a:ext>
                  </a:extLst>
                </a:gridCol>
                <a:gridCol w="1618399">
                  <a:extLst>
                    <a:ext uri="{9D8B030D-6E8A-4147-A177-3AD203B41FA5}">
                      <a16:colId xmlns:a16="http://schemas.microsoft.com/office/drawing/2014/main" val="3401812859"/>
                    </a:ext>
                  </a:extLst>
                </a:gridCol>
                <a:gridCol w="1618399">
                  <a:extLst>
                    <a:ext uri="{9D8B030D-6E8A-4147-A177-3AD203B41FA5}">
                      <a16:colId xmlns:a16="http://schemas.microsoft.com/office/drawing/2014/main" val="2534811107"/>
                    </a:ext>
                  </a:extLst>
                </a:gridCol>
              </a:tblGrid>
              <a:tr h="593889">
                <a:tc>
                  <a:txBody>
                    <a:bodyPr/>
                    <a:lstStyle/>
                    <a:p>
                      <a:r>
                        <a:rPr lang="en-US"/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01-2019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12-2019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26530.76999999999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5176.8885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-80.48722860286375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98205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8652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001"/>
    </mc:Choice>
    <mc:Fallback>
      <p:transition spd="slow" advTm="5100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E9014-0C50-2848-11BD-71E5B65CD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3A07F8B-A177-1C6D-D851-1FF7BA2D543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9682718"/>
              </p:ext>
            </p:extLst>
          </p:nvPr>
        </p:nvGraphicFramePr>
        <p:xfrm>
          <a:off x="883461" y="1690688"/>
          <a:ext cx="5212539" cy="4379664"/>
        </p:xfrm>
        <a:graphic>
          <a:graphicData uri="http://schemas.openxmlformats.org/drawingml/2006/table">
            <a:tbl>
              <a:tblPr/>
              <a:tblGrid>
                <a:gridCol w="1737513">
                  <a:extLst>
                    <a:ext uri="{9D8B030D-6E8A-4147-A177-3AD203B41FA5}">
                      <a16:colId xmlns:a16="http://schemas.microsoft.com/office/drawing/2014/main" val="1078217019"/>
                    </a:ext>
                  </a:extLst>
                </a:gridCol>
                <a:gridCol w="1737513">
                  <a:extLst>
                    <a:ext uri="{9D8B030D-6E8A-4147-A177-3AD203B41FA5}">
                      <a16:colId xmlns:a16="http://schemas.microsoft.com/office/drawing/2014/main" val="1530044048"/>
                    </a:ext>
                  </a:extLst>
                </a:gridCol>
                <a:gridCol w="1737513">
                  <a:extLst>
                    <a:ext uri="{9D8B030D-6E8A-4147-A177-3AD203B41FA5}">
                      <a16:colId xmlns:a16="http://schemas.microsoft.com/office/drawing/2014/main" val="3269103807"/>
                    </a:ext>
                  </a:extLst>
                </a:gridCol>
              </a:tblGrid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1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Female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43624.6965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147039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1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42937.870500000005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0721473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2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Female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38729.91150000001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5459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2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24439.831500000004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6958380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3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Female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30503.9175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6889013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3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42245.33249999999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2707749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4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Female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5490.996000000001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256484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4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2466.6285000000003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859288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5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Female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9191.710500000001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1590354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5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3606.9809999999998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9395561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6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Female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3290.2485000000006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3301417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6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6321.9765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5150094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7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Female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5308.925999999999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8086168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7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6191.787000000001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728717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8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Female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9795.376499999998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9142644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8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3708.4005000000006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6582621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9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Female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6414.4815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0056626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9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7352.803499999999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577205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10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Female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5433.130499999999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604696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10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4432.071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3124691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11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Female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5594.358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6487118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11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4024.0095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9224392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12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Female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4505.1720000000005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9655520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r>
                        <a:rPr lang="en-US" sz="900"/>
                        <a:t>12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Male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7356.131999999999</a:t>
                      </a:r>
                    </a:p>
                  </a:txBody>
                  <a:tcPr marL="45326" marR="45326" marT="22663" marB="22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69284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2125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25"/>
    </mc:Choice>
    <mc:Fallback>
      <p:transition spd="slow" advTm="4225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B7076-875B-F1A4-285B-B00D6F7AC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CE3707-2B1C-0073-E34B-13957C275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effectLst/>
            </a:endParaRPr>
          </a:p>
          <a:p>
            <a:r>
              <a:rPr lang="en-US" dirty="0">
                <a:effectLst/>
              </a:rPr>
              <a:t>January 2019: Highest sales for both male and female</a:t>
            </a:r>
          </a:p>
          <a:p>
            <a:endParaRPr lang="en-US" dirty="0"/>
          </a:p>
          <a:p>
            <a:r>
              <a:rPr lang="en-US" b="1" dirty="0">
                <a:effectLst/>
              </a:rPr>
              <a:t>ANALYSIS</a:t>
            </a:r>
            <a:r>
              <a:rPr lang="en-US" dirty="0">
                <a:effectLst/>
              </a:rPr>
              <a:t>: Walmart need to focus on increasing categories of female and male section in January to generate the good </a:t>
            </a:r>
            <a:r>
              <a:rPr lang="en-US" dirty="0" err="1">
                <a:effectLst/>
              </a:rPr>
              <a:t>revenew</a:t>
            </a:r>
            <a:r>
              <a:rPr lang="en-US" dirty="0">
                <a:effectLst/>
              </a:rPr>
              <a:t>.</a:t>
            </a:r>
          </a:p>
          <a:p>
            <a:endParaRPr lang="en-US" dirty="0">
              <a:effectLst/>
            </a:endParaRPr>
          </a:p>
          <a:p>
            <a:endParaRPr lang="en-US" dirty="0">
              <a:effectLst/>
            </a:endParaRPr>
          </a:p>
          <a:p>
            <a:endParaRPr lang="en-US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383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598"/>
    </mc:Choice>
    <mc:Fallback>
      <p:transition spd="slow" advTm="40598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197145-4549-2AAC-F442-98AA4966D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326298-2282-6F47-A0FF-CE7F27DC4D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SELECT     </a:t>
            </a:r>
            <a:r>
              <a:rPr lang="en-US" dirty="0" err="1"/>
              <a:t>Customertype</a:t>
            </a:r>
            <a:r>
              <a:rPr lang="en-US" dirty="0"/>
              <a:t>,    </a:t>
            </a:r>
            <a:r>
              <a:rPr lang="en-US" dirty="0" err="1"/>
              <a:t>Productline</a:t>
            </a:r>
            <a:r>
              <a:rPr lang="en-US" dirty="0"/>
              <a:t>,    </a:t>
            </a:r>
            <a:r>
              <a:rPr lang="en-US" dirty="0" err="1"/>
              <a:t>Total_SalesFROM</a:t>
            </a:r>
            <a:r>
              <a:rPr lang="en-US" dirty="0"/>
              <a:t> (    SELECT         </a:t>
            </a:r>
            <a:r>
              <a:rPr lang="en-US" dirty="0" err="1"/>
              <a:t>Customertype</a:t>
            </a:r>
            <a:r>
              <a:rPr lang="en-US" dirty="0"/>
              <a:t>,        </a:t>
            </a:r>
            <a:r>
              <a:rPr lang="en-US" dirty="0" err="1"/>
              <a:t>Productline</a:t>
            </a:r>
            <a:r>
              <a:rPr lang="en-US" dirty="0"/>
              <a:t>,        SUM(Total) as </a:t>
            </a:r>
            <a:r>
              <a:rPr lang="en-US" dirty="0" err="1"/>
              <a:t>Total_Sales</a:t>
            </a:r>
            <a:r>
              <a:rPr lang="en-US" dirty="0"/>
              <a:t>,   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RANK() OVER (PARTITION BY </a:t>
            </a:r>
            <a:r>
              <a:rPr lang="en-US" dirty="0" err="1"/>
              <a:t>Customertype</a:t>
            </a:r>
            <a:r>
              <a:rPr lang="en-US" dirty="0"/>
              <a:t> ORDER BY SUM(Total) DESC) as </a:t>
            </a:r>
            <a:r>
              <a:rPr lang="en-US" dirty="0" err="1"/>
              <a:t>Sales_Rank</a:t>
            </a:r>
            <a:r>
              <a:rPr lang="en-US" dirty="0"/>
              <a:t>   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FROM Walmart    GROUP BY </a:t>
            </a:r>
            <a:r>
              <a:rPr lang="en-US" dirty="0" err="1"/>
              <a:t>Customertype</a:t>
            </a:r>
            <a:r>
              <a:rPr lang="en-US" dirty="0"/>
              <a:t>, </a:t>
            </a:r>
            <a:r>
              <a:rPr lang="en-US" dirty="0" err="1"/>
              <a:t>Productline</a:t>
            </a:r>
            <a:r>
              <a:rPr lang="en-US" dirty="0"/>
              <a:t>) </a:t>
            </a:r>
            <a:r>
              <a:rPr lang="en-US" dirty="0" err="1"/>
              <a:t>RankedSales</a:t>
            </a:r>
            <a:r>
              <a:rPr lang="en-US" dirty="0"/>
              <a:t> WHERE </a:t>
            </a:r>
            <a:r>
              <a:rPr lang="en-US" dirty="0" err="1"/>
              <a:t>Sales_Rank</a:t>
            </a:r>
            <a:r>
              <a:rPr lang="en-US" dirty="0"/>
              <a:t> = 1;</a:t>
            </a:r>
          </a:p>
        </p:txBody>
      </p:sp>
    </p:spTree>
    <p:extLst>
      <p:ext uri="{BB962C8B-B14F-4D97-AF65-F5344CB8AC3E}">
        <p14:creationId xmlns:p14="http://schemas.microsoft.com/office/powerpoint/2010/main" val="2272483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705"/>
    </mc:Choice>
    <mc:Fallback>
      <p:transition spd="slow" advTm="16705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F5A31-4F27-35F7-545B-8AB8AAA55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4593668-041C-EC19-D819-032B94895E7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6333325"/>
              </p:ext>
            </p:extLst>
          </p:nvPr>
        </p:nvGraphicFramePr>
        <p:xfrm>
          <a:off x="838200" y="3635534"/>
          <a:ext cx="7934643" cy="731520"/>
        </p:xfrm>
        <a:graphic>
          <a:graphicData uri="http://schemas.openxmlformats.org/drawingml/2006/table">
            <a:tbl>
              <a:tblPr/>
              <a:tblGrid>
                <a:gridCol w="1051243">
                  <a:extLst>
                    <a:ext uri="{9D8B030D-6E8A-4147-A177-3AD203B41FA5}">
                      <a16:colId xmlns:a16="http://schemas.microsoft.com/office/drawing/2014/main" val="823893699"/>
                    </a:ext>
                  </a:extLst>
                </a:gridCol>
                <a:gridCol w="3378200">
                  <a:extLst>
                    <a:ext uri="{9D8B030D-6E8A-4147-A177-3AD203B41FA5}">
                      <a16:colId xmlns:a16="http://schemas.microsoft.com/office/drawing/2014/main" val="2815741226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1476168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/>
                        <a:t>Member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Food and beverages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31357.620000000003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500002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Normal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Electronic accessories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29839.036500000002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76116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5089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787"/>
    </mc:Choice>
    <mc:Fallback>
      <p:transition spd="slow" advTm="8787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83D99-3406-6A8F-0E87-5291BCFDD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6A53F7-2D4C-424C-11ED-66377247CB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“MEMBER” CUSTOMER TYPE preferred “Food and beverages” </a:t>
            </a:r>
            <a:r>
              <a:rPr lang="en-US" dirty="0" err="1"/>
              <a:t>productline</a:t>
            </a:r>
            <a:r>
              <a:rPr lang="en-US" dirty="0"/>
              <a:t> and “Normal” CUSTOMER TYPE preferred “Electronic accessories” </a:t>
            </a:r>
            <a:r>
              <a:rPr lang="en-US" dirty="0" err="1"/>
              <a:t>productline</a:t>
            </a:r>
            <a:r>
              <a:rPr lang="en-US" dirty="0"/>
              <a:t>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i="1" dirty="0"/>
              <a:t>      Analysis:</a:t>
            </a:r>
          </a:p>
          <a:p>
            <a:r>
              <a:rPr lang="en-US" dirty="0">
                <a:effectLst/>
              </a:rPr>
              <a:t> </a:t>
            </a:r>
            <a:r>
              <a:rPr lang="en-US" sz="3600" dirty="0">
                <a:effectLst/>
              </a:rPr>
              <a:t>Walmart could focus on promotions for Electronic accessories and Food and beverages, as these are popular and high-revenue categories.</a:t>
            </a:r>
          </a:p>
          <a:p>
            <a:endParaRPr lang="en-US" sz="3600" dirty="0">
              <a:effectLst/>
            </a:endParaRPr>
          </a:p>
          <a:p>
            <a:endParaRPr lang="en-US" b="1" i="1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1209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461"/>
    </mc:Choice>
    <mc:Fallback>
      <p:transition spd="slow" advTm="35461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A9409-82BA-7941-6F5B-910317C74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A51FA3-6B2E-5C84-CDF9-EC43BC9E05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SELECT DISTINCT </a:t>
            </a:r>
            <a:r>
              <a:rPr lang="en-US" dirty="0" err="1"/>
              <a:t>a.CustomerID</a:t>
            </a:r>
            <a:r>
              <a:rPr lang="en-US" dirty="0"/>
              <a:t> FROM Walmart a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JOIN Walmart b  ON </a:t>
            </a:r>
            <a:br>
              <a:rPr lang="en-US" dirty="0"/>
            </a:br>
            <a:br>
              <a:rPr lang="en-US" dirty="0"/>
            </a:br>
            <a:r>
              <a:rPr lang="en-US" dirty="0" err="1"/>
              <a:t>a.CustomerID</a:t>
            </a:r>
            <a:r>
              <a:rPr lang="en-US" dirty="0"/>
              <a:t> = </a:t>
            </a:r>
            <a:r>
              <a:rPr lang="en-US" dirty="0" err="1"/>
              <a:t>b.CustomerID</a:t>
            </a:r>
            <a:r>
              <a:rPr lang="en-US" dirty="0"/>
              <a:t>  AND </a:t>
            </a:r>
            <a:br>
              <a:rPr lang="en-US" dirty="0"/>
            </a:br>
            <a:br>
              <a:rPr lang="en-US" dirty="0"/>
            </a:br>
            <a:r>
              <a:rPr lang="en-US" dirty="0" err="1"/>
              <a:t>a.InvoiceID</a:t>
            </a:r>
            <a:r>
              <a:rPr lang="en-US" dirty="0"/>
              <a:t> &lt;&gt; </a:t>
            </a:r>
            <a:r>
              <a:rPr lang="en-US" dirty="0" err="1"/>
              <a:t>b.InvoiceID</a:t>
            </a:r>
            <a:r>
              <a:rPr lang="en-US" dirty="0"/>
              <a:t>  AND</a:t>
            </a:r>
            <a:br>
              <a:rPr lang="en-US" dirty="0"/>
            </a:br>
            <a:br>
              <a:rPr lang="en-US" dirty="0"/>
            </a:br>
            <a:r>
              <a:rPr lang="en-US" dirty="0"/>
              <a:t>DATEDIFF(STR_TO_DATE(</a:t>
            </a:r>
            <a:r>
              <a:rPr lang="en-US" dirty="0" err="1"/>
              <a:t>a.Date</a:t>
            </a:r>
            <a:r>
              <a:rPr lang="en-US" dirty="0"/>
              <a:t>, '%d-%m-%Y’),</a:t>
            </a:r>
          </a:p>
          <a:p>
            <a:br>
              <a:rPr lang="en-US" dirty="0"/>
            </a:br>
            <a:r>
              <a:rPr lang="en-US" dirty="0"/>
              <a:t>STR_TO_DATE(</a:t>
            </a:r>
            <a:r>
              <a:rPr lang="en-US" dirty="0" err="1"/>
              <a:t>b.Date</a:t>
            </a:r>
            <a:r>
              <a:rPr lang="en-US" dirty="0"/>
              <a:t>, '%d-%m-%Y')) BETWEEN 1 AND 30;</a:t>
            </a:r>
          </a:p>
        </p:txBody>
      </p:sp>
    </p:spTree>
    <p:extLst>
      <p:ext uri="{BB962C8B-B14F-4D97-AF65-F5344CB8AC3E}">
        <p14:creationId xmlns:p14="http://schemas.microsoft.com/office/powerpoint/2010/main" val="1927239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740"/>
    </mc:Choice>
    <mc:Fallback>
      <p:transition spd="slow" advTm="2274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C42DE-4B58-7431-754E-3AEAD4AF6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A9F16BC-DDCE-0E12-E906-3F32425307B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9684433"/>
              </p:ext>
            </p:extLst>
          </p:nvPr>
        </p:nvGraphicFramePr>
        <p:xfrm>
          <a:off x="1394691" y="1690688"/>
          <a:ext cx="8871341" cy="4686432"/>
        </p:xfrm>
        <a:graphic>
          <a:graphicData uri="http://schemas.openxmlformats.org/drawingml/2006/table">
            <a:tbl>
              <a:tblPr/>
              <a:tblGrid>
                <a:gridCol w="8871341">
                  <a:extLst>
                    <a:ext uri="{9D8B030D-6E8A-4147-A177-3AD203B41FA5}">
                      <a16:colId xmlns:a16="http://schemas.microsoft.com/office/drawing/2014/main" val="1826249038"/>
                    </a:ext>
                  </a:extLst>
                </a:gridCol>
              </a:tblGrid>
              <a:tr h="299085">
                <a:tc>
                  <a:txBody>
                    <a:bodyPr/>
                    <a:lstStyle/>
                    <a:p>
                      <a:r>
                        <a:rPr lang="en-US" sz="1400" dirty="0"/>
                        <a:t>CX-ID</a:t>
                      </a:r>
                      <a:br>
                        <a:rPr lang="en-US" sz="1400" dirty="0"/>
                      </a:br>
                      <a:r>
                        <a:rPr lang="en-US" sz="1400" dirty="0"/>
                        <a:t>2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8516975"/>
                  </a:ext>
                </a:extLst>
              </a:tr>
              <a:tr h="299085">
                <a:tc>
                  <a:txBody>
                    <a:bodyPr/>
                    <a:lstStyle/>
                    <a:p>
                      <a:r>
                        <a:rPr lang="en-US" sz="1400"/>
                        <a:t>11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3063872"/>
                  </a:ext>
                </a:extLst>
              </a:tr>
              <a:tr h="299085">
                <a:tc>
                  <a:txBody>
                    <a:bodyPr/>
                    <a:lstStyle/>
                    <a:p>
                      <a:r>
                        <a:rPr lang="en-US" sz="1400"/>
                        <a:t>9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8480733"/>
                  </a:ext>
                </a:extLst>
              </a:tr>
              <a:tr h="299085">
                <a:tc>
                  <a:txBody>
                    <a:bodyPr/>
                    <a:lstStyle/>
                    <a:p>
                      <a:r>
                        <a:rPr lang="en-US" sz="1400"/>
                        <a:t>13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7131933"/>
                  </a:ext>
                </a:extLst>
              </a:tr>
              <a:tr h="299085">
                <a:tc>
                  <a:txBody>
                    <a:bodyPr/>
                    <a:lstStyle/>
                    <a:p>
                      <a:r>
                        <a:rPr lang="en-US" sz="1400"/>
                        <a:t>1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2230327"/>
                  </a:ext>
                </a:extLst>
              </a:tr>
              <a:tr h="299085">
                <a:tc>
                  <a:txBody>
                    <a:bodyPr/>
                    <a:lstStyle/>
                    <a:p>
                      <a:r>
                        <a:rPr lang="en-US" sz="1400"/>
                        <a:t>3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0693820"/>
                  </a:ext>
                </a:extLst>
              </a:tr>
              <a:tr h="299085">
                <a:tc>
                  <a:txBody>
                    <a:bodyPr/>
                    <a:lstStyle/>
                    <a:p>
                      <a:r>
                        <a:rPr lang="en-US" sz="1400"/>
                        <a:t>8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6976022"/>
                  </a:ext>
                </a:extLst>
              </a:tr>
              <a:tr h="299085">
                <a:tc>
                  <a:txBody>
                    <a:bodyPr/>
                    <a:lstStyle/>
                    <a:p>
                      <a:r>
                        <a:rPr lang="en-US" sz="1400"/>
                        <a:t>14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3202269"/>
                  </a:ext>
                </a:extLst>
              </a:tr>
              <a:tr h="299085">
                <a:tc>
                  <a:txBody>
                    <a:bodyPr/>
                    <a:lstStyle/>
                    <a:p>
                      <a:r>
                        <a:rPr lang="en-US" sz="1400"/>
                        <a:t>5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8090854"/>
                  </a:ext>
                </a:extLst>
              </a:tr>
              <a:tr h="299085">
                <a:tc>
                  <a:txBody>
                    <a:bodyPr/>
                    <a:lstStyle/>
                    <a:p>
                      <a:r>
                        <a:rPr lang="en-US" sz="1400"/>
                        <a:t>6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3444165"/>
                  </a:ext>
                </a:extLst>
              </a:tr>
              <a:tr h="299085">
                <a:tc>
                  <a:txBody>
                    <a:bodyPr/>
                    <a:lstStyle/>
                    <a:p>
                      <a:r>
                        <a:rPr lang="en-US" sz="1400"/>
                        <a:t>4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0362138"/>
                  </a:ext>
                </a:extLst>
              </a:tr>
              <a:tr h="299085">
                <a:tc>
                  <a:txBody>
                    <a:bodyPr/>
                    <a:lstStyle/>
                    <a:p>
                      <a:r>
                        <a:rPr lang="en-US" sz="1400"/>
                        <a:t>7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7059652"/>
                  </a:ext>
                </a:extLst>
              </a:tr>
              <a:tr h="299085">
                <a:tc>
                  <a:txBody>
                    <a:bodyPr/>
                    <a:lstStyle/>
                    <a:p>
                      <a:r>
                        <a:rPr lang="en-US" sz="1400"/>
                        <a:t>12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0286491"/>
                  </a:ext>
                </a:extLst>
              </a:tr>
              <a:tr h="299085">
                <a:tc>
                  <a:txBody>
                    <a:bodyPr/>
                    <a:lstStyle/>
                    <a:p>
                      <a:r>
                        <a:rPr lang="en-US" sz="1400"/>
                        <a:t>15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4311023"/>
                  </a:ext>
                </a:extLst>
              </a:tr>
              <a:tr h="299085">
                <a:tc>
                  <a:txBody>
                    <a:bodyPr/>
                    <a:lstStyle/>
                    <a:p>
                      <a:r>
                        <a:rPr lang="en-US" sz="1400" dirty="0"/>
                        <a:t>10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06152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9096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039"/>
    </mc:Choice>
    <mc:Fallback>
      <p:transition spd="slow" advTm="11039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32486-0AA7-AF08-CC06-4758DD265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B3E3C2-1CFD-AF1C-3FCD-F412B90431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SELECT     </a:t>
            </a:r>
            <a:r>
              <a:rPr lang="en-US" dirty="0" err="1"/>
              <a:t>CustomerID</a:t>
            </a:r>
            <a:r>
              <a:rPr lang="en-US" dirty="0"/>
              <a:t>,   </a:t>
            </a:r>
          </a:p>
          <a:p>
            <a:br>
              <a:rPr lang="en-US" dirty="0"/>
            </a:br>
            <a:r>
              <a:rPr lang="en-US" dirty="0"/>
              <a:t> ROUND(SUM(Total), 2) AS </a:t>
            </a:r>
            <a:r>
              <a:rPr lang="en-US" dirty="0" err="1"/>
              <a:t>TotalRevenue</a:t>
            </a:r>
            <a:endParaRPr lang="en-US" dirty="0"/>
          </a:p>
          <a:p>
            <a:br>
              <a:rPr lang="en-US" dirty="0"/>
            </a:br>
            <a:r>
              <a:rPr lang="en-US" dirty="0"/>
              <a:t>FROM Walmart</a:t>
            </a:r>
          </a:p>
          <a:p>
            <a:br>
              <a:rPr lang="en-US" dirty="0"/>
            </a:br>
            <a:r>
              <a:rPr lang="en-US" dirty="0"/>
              <a:t>GROUP BY </a:t>
            </a:r>
            <a:r>
              <a:rPr lang="en-US" dirty="0" err="1"/>
              <a:t>CustomerID</a:t>
            </a:r>
            <a:endParaRPr lang="en-US" dirty="0"/>
          </a:p>
          <a:p>
            <a:br>
              <a:rPr lang="en-US" dirty="0"/>
            </a:br>
            <a:r>
              <a:rPr lang="en-US" dirty="0"/>
              <a:t>ORDER BY </a:t>
            </a:r>
            <a:r>
              <a:rPr lang="en-US" dirty="0" err="1"/>
              <a:t>TotalRevenue</a:t>
            </a:r>
            <a:r>
              <a:rPr lang="en-US" dirty="0"/>
              <a:t> DESC</a:t>
            </a:r>
            <a:br>
              <a:rPr lang="en-US" dirty="0"/>
            </a:br>
            <a:r>
              <a:rPr lang="en-US" dirty="0"/>
              <a:t>LIMIT 5;</a:t>
            </a:r>
          </a:p>
        </p:txBody>
      </p:sp>
    </p:spTree>
    <p:extLst>
      <p:ext uri="{BB962C8B-B14F-4D97-AF65-F5344CB8AC3E}">
        <p14:creationId xmlns:p14="http://schemas.microsoft.com/office/powerpoint/2010/main" val="1816683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513"/>
    </mc:Choice>
    <mc:Fallback>
      <p:transition spd="slow" advTm="20513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C0B59-31D5-2D2D-E34E-5D28AD165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05FA28E-2EF0-18F8-C381-AB2412B657A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3086894"/>
          <a:ext cx="10515600" cy="1828800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192850178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9014731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/>
                        <a:t>8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26634.34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310543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3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23402.26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883086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23392.28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645141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15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22674.46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371283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22634.55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7761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2310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32"/>
    </mc:Choice>
    <mc:Fallback>
      <p:transition spd="slow" advTm="6932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48A11-6FB4-8FCD-2DEC-67A2F0258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10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1D7E0-9799-7136-5053-B6463A4308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SELECT       </a:t>
            </a:r>
            <a:br>
              <a:rPr lang="en-US" dirty="0"/>
            </a:br>
            <a:r>
              <a:rPr lang="en-US" dirty="0"/>
              <a:t>DAYNAME(STR_TO_DATE(Date, "%d-%m-%Y")) AS </a:t>
            </a:r>
            <a:r>
              <a:rPr lang="en-US" dirty="0" err="1"/>
              <a:t>DayOfWeek</a:t>
            </a:r>
            <a:r>
              <a:rPr lang="en-US" dirty="0"/>
              <a:t>,          ROUND(SUM(Total), 2) AS </a:t>
            </a:r>
            <a:r>
              <a:rPr lang="en-US" dirty="0" err="1"/>
              <a:t>TotalSales</a:t>
            </a:r>
            <a:endParaRPr lang="en-US" dirty="0"/>
          </a:p>
          <a:p>
            <a:r>
              <a:rPr lang="en-US" dirty="0"/>
              <a:t>FROM Walmart       </a:t>
            </a:r>
          </a:p>
          <a:p>
            <a:r>
              <a:rPr lang="en-US" dirty="0"/>
              <a:t>GROUP BY DAYNAME(STR_TO_DATE(Date, "%d-%m-%Y"))        ORDER BY </a:t>
            </a:r>
            <a:r>
              <a:rPr lang="en-US" dirty="0" err="1"/>
              <a:t>TotalSales</a:t>
            </a:r>
            <a:r>
              <a:rPr lang="en-US" dirty="0"/>
              <a:t> DESC       limit 1;</a:t>
            </a:r>
          </a:p>
          <a:p>
            <a:r>
              <a:rPr lang="en-US" b="1" dirty="0"/>
              <a:t>RESULT: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9479C1C-A639-149D-DC1C-AE0700289B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4777411"/>
              </p:ext>
            </p:extLst>
          </p:nvPr>
        </p:nvGraphicFramePr>
        <p:xfrm>
          <a:off x="2556164" y="4585032"/>
          <a:ext cx="7206672" cy="365760"/>
        </p:xfrm>
        <a:graphic>
          <a:graphicData uri="http://schemas.openxmlformats.org/drawingml/2006/table">
            <a:tbl>
              <a:tblPr/>
              <a:tblGrid>
                <a:gridCol w="3603336">
                  <a:extLst>
                    <a:ext uri="{9D8B030D-6E8A-4147-A177-3AD203B41FA5}">
                      <a16:colId xmlns:a16="http://schemas.microsoft.com/office/drawing/2014/main" val="702862319"/>
                    </a:ext>
                  </a:extLst>
                </a:gridCol>
                <a:gridCol w="3603336">
                  <a:extLst>
                    <a:ext uri="{9D8B030D-6E8A-4147-A177-3AD203B41FA5}">
                      <a16:colId xmlns:a16="http://schemas.microsoft.com/office/drawing/2014/main" val="154602555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b="1" dirty="0"/>
                        <a:t>Tuesday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54630.22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4611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3333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145"/>
    </mc:Choice>
    <mc:Fallback>
      <p:transition spd="slow" advTm="2614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016DB-91CA-6E78-14A7-DE6292425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FINDING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0692E0-2FC8-AF2C-A5C4-1248D28705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Top-Performing Branch: Branch B exhibited the highest sales growth rate, with an approximate 25% increase in total sales from January 2019 to March 2019.</a:t>
            </a:r>
            <a:br>
              <a:rPr lang="en-US" dirty="0">
                <a:effectLst/>
              </a:rPr>
            </a:br>
            <a:br>
              <a:rPr lang="en-US" dirty="0">
                <a:effectLst/>
              </a:rPr>
            </a:br>
            <a:r>
              <a:rPr lang="en-US" b="1" dirty="0">
                <a:effectLst/>
              </a:rPr>
              <a:t>Analysis</a:t>
            </a:r>
            <a:r>
              <a:rPr lang="en-US" dirty="0">
                <a:effectLst/>
              </a:rPr>
              <a:t>: Branch B’s superior growth rate suggests effective sales strategies</a:t>
            </a:r>
            <a:r>
              <a:rPr lang="en-US" dirty="0"/>
              <a:t>. Walmart can focus on city comes under branch b to generate </a:t>
            </a:r>
            <a:r>
              <a:rPr lang="en-US"/>
              <a:t>more sales.</a:t>
            </a:r>
            <a:endParaRPr lang="en-US" dirty="0">
              <a:effectLst/>
            </a:endParaRPr>
          </a:p>
          <a:p>
            <a:endParaRPr lang="en-US" dirty="0">
              <a:effectLst/>
            </a:endParaRPr>
          </a:p>
          <a:p>
            <a:endParaRPr lang="en-US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04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484"/>
    </mc:Choice>
    <mc:Fallback>
      <p:transition spd="slow" advTm="30484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262CA-2120-0F10-E95C-1396EB2FB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EEC2B5-C90A-914E-216C-D174FAEBA7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TUESDAY brings the highest sales.</a:t>
            </a:r>
          </a:p>
        </p:txBody>
      </p:sp>
    </p:spTree>
    <p:extLst>
      <p:ext uri="{BB962C8B-B14F-4D97-AF65-F5344CB8AC3E}">
        <p14:creationId xmlns:p14="http://schemas.microsoft.com/office/powerpoint/2010/main" val="1885758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290"/>
    </mc:Choice>
    <mc:Fallback>
      <p:transition spd="slow" advTm="1029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7602BF-5C80-19AD-B33C-140A34A42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FC7F13-E0A6-D1DE-83FF-BBEA878314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SELECT        Branch,        </a:t>
            </a:r>
            <a:r>
              <a:rPr lang="en-US" dirty="0" err="1"/>
              <a:t>ProductLine</a:t>
            </a:r>
            <a:r>
              <a:rPr lang="en-US" dirty="0"/>
              <a:t>,    </a:t>
            </a:r>
          </a:p>
          <a:p>
            <a:r>
              <a:rPr lang="en-US" dirty="0"/>
              <a:t>SUM("gross income" - cogs) AS </a:t>
            </a:r>
            <a:r>
              <a:rPr lang="en-US" dirty="0" err="1"/>
              <a:t>TotalProfit</a:t>
            </a:r>
            <a:r>
              <a:rPr lang="en-US" dirty="0"/>
              <a:t> </a:t>
            </a:r>
          </a:p>
          <a:p>
            <a:r>
              <a:rPr lang="en-US" dirty="0"/>
              <a:t>FROM        Walmart   </a:t>
            </a:r>
          </a:p>
          <a:p>
            <a:pPr marL="0" indent="0">
              <a:buNone/>
            </a:pPr>
            <a:r>
              <a:rPr lang="en-US" dirty="0"/>
              <a:t>GROUP BY        Branch,        </a:t>
            </a:r>
            <a:r>
              <a:rPr lang="en-US" dirty="0" err="1"/>
              <a:t>Productline</a:t>
            </a:r>
            <a:r>
              <a:rPr lang="en-US"/>
              <a:t>  </a:t>
            </a:r>
          </a:p>
          <a:p>
            <a:pPr marL="0" indent="0">
              <a:buNone/>
            </a:pPr>
            <a:r>
              <a:rPr lang="en-US"/>
              <a:t> </a:t>
            </a:r>
            <a:r>
              <a:rPr lang="en-US" dirty="0"/>
              <a:t>Order by branch desc,   SUM("gross income" - cogs) desc; </a:t>
            </a:r>
          </a:p>
        </p:txBody>
      </p:sp>
    </p:spTree>
    <p:extLst>
      <p:ext uri="{BB962C8B-B14F-4D97-AF65-F5344CB8AC3E}">
        <p14:creationId xmlns:p14="http://schemas.microsoft.com/office/powerpoint/2010/main" val="2733941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506"/>
    </mc:Choice>
    <mc:Fallback>
      <p:transition spd="slow" advTm="24506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65BC02-0F2D-90D9-0F81-DD94ABD3F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7FADCB1-61E4-9476-708B-B68B0759321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2171578"/>
              </p:ext>
            </p:extLst>
          </p:nvPr>
        </p:nvGraphicFramePr>
        <p:xfrm>
          <a:off x="628072" y="1811450"/>
          <a:ext cx="10843491" cy="4801788"/>
        </p:xfrm>
        <a:graphic>
          <a:graphicData uri="http://schemas.openxmlformats.org/drawingml/2006/table">
            <a:tbl>
              <a:tblPr/>
              <a:tblGrid>
                <a:gridCol w="3614497">
                  <a:extLst>
                    <a:ext uri="{9D8B030D-6E8A-4147-A177-3AD203B41FA5}">
                      <a16:colId xmlns:a16="http://schemas.microsoft.com/office/drawing/2014/main" val="3649994697"/>
                    </a:ext>
                  </a:extLst>
                </a:gridCol>
                <a:gridCol w="3614497">
                  <a:extLst>
                    <a:ext uri="{9D8B030D-6E8A-4147-A177-3AD203B41FA5}">
                      <a16:colId xmlns:a16="http://schemas.microsoft.com/office/drawing/2014/main" val="607812147"/>
                    </a:ext>
                  </a:extLst>
                </a:gridCol>
                <a:gridCol w="3614497">
                  <a:extLst>
                    <a:ext uri="{9D8B030D-6E8A-4147-A177-3AD203B41FA5}">
                      <a16:colId xmlns:a16="http://schemas.microsoft.com/office/drawing/2014/main" val="4064809235"/>
                    </a:ext>
                  </a:extLst>
                </a:gridCol>
              </a:tblGrid>
              <a:tr h="266766">
                <a:tc>
                  <a:txBody>
                    <a:bodyPr/>
                    <a:lstStyle/>
                    <a:p>
                      <a:r>
                        <a:rPr lang="en-US" sz="1200"/>
                        <a:t>C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Home and lifestyle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-13233.86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6422178"/>
                  </a:ext>
                </a:extLst>
              </a:tr>
              <a:tr h="266766">
                <a:tc>
                  <a:txBody>
                    <a:bodyPr/>
                    <a:lstStyle/>
                    <a:p>
                      <a:r>
                        <a:rPr lang="en-US" sz="1200"/>
                        <a:t>C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Sports and travel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-15011.360000000002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115646"/>
                  </a:ext>
                </a:extLst>
              </a:tr>
              <a:tr h="266766">
                <a:tc>
                  <a:txBody>
                    <a:bodyPr/>
                    <a:lstStyle/>
                    <a:p>
                      <a:r>
                        <a:rPr lang="en-US" sz="1200"/>
                        <a:t>C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Health and beauty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-15824.119999999999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6368115"/>
                  </a:ext>
                </a:extLst>
              </a:tr>
              <a:tr h="266766">
                <a:tc>
                  <a:txBody>
                    <a:bodyPr/>
                    <a:lstStyle/>
                    <a:p>
                      <a:r>
                        <a:rPr lang="en-US" sz="1200"/>
                        <a:t>C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Electronic accessories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-18065.690000000006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7675412"/>
                  </a:ext>
                </a:extLst>
              </a:tr>
              <a:tr h="266766">
                <a:tc>
                  <a:txBody>
                    <a:bodyPr/>
                    <a:lstStyle/>
                    <a:p>
                      <a:r>
                        <a:rPr lang="en-US" sz="1200"/>
                        <a:t>C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Fashion accessories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-20533.399999999998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4677150"/>
                  </a:ext>
                </a:extLst>
              </a:tr>
              <a:tr h="266766">
                <a:tc>
                  <a:txBody>
                    <a:bodyPr/>
                    <a:lstStyle/>
                    <a:p>
                      <a:r>
                        <a:rPr lang="en-US" sz="1200"/>
                        <a:t>C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Food and beverages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-22635.1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76119"/>
                  </a:ext>
                </a:extLst>
              </a:tr>
              <a:tr h="266766">
                <a:tc>
                  <a:txBody>
                    <a:bodyPr/>
                    <a:lstStyle/>
                    <a:p>
                      <a:r>
                        <a:rPr lang="en-US" sz="1200"/>
                        <a:t>B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Food and beverages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-14490.369999999999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6492436"/>
                  </a:ext>
                </a:extLst>
              </a:tr>
              <a:tr h="266766">
                <a:tc>
                  <a:txBody>
                    <a:bodyPr/>
                    <a:lstStyle/>
                    <a:p>
                      <a:r>
                        <a:rPr lang="en-US" sz="1200"/>
                        <a:t>B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Fashion accessories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-15631.729999999998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8817401"/>
                  </a:ext>
                </a:extLst>
              </a:tr>
              <a:tr h="266766">
                <a:tc>
                  <a:txBody>
                    <a:bodyPr/>
                    <a:lstStyle/>
                    <a:p>
                      <a:r>
                        <a:rPr lang="en-US" sz="1200"/>
                        <a:t>B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Electronic accessories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-16239.470000000001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4942855"/>
                  </a:ext>
                </a:extLst>
              </a:tr>
              <a:tr h="266766">
                <a:tc>
                  <a:txBody>
                    <a:bodyPr/>
                    <a:lstStyle/>
                    <a:p>
                      <a:r>
                        <a:rPr lang="en-US" sz="1200"/>
                        <a:t>B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Home and lifestyle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-16713.490000000005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79346"/>
                  </a:ext>
                </a:extLst>
              </a:tr>
              <a:tr h="266766">
                <a:tc>
                  <a:txBody>
                    <a:bodyPr/>
                    <a:lstStyle/>
                    <a:p>
                      <a:r>
                        <a:rPr lang="en-US" sz="1200"/>
                        <a:t>B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Health and beauty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-19029.199999999997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1805523"/>
                  </a:ext>
                </a:extLst>
              </a:tr>
              <a:tr h="266766">
                <a:tc>
                  <a:txBody>
                    <a:bodyPr/>
                    <a:lstStyle/>
                    <a:p>
                      <a:r>
                        <a:rPr lang="en-US" sz="1200"/>
                        <a:t>B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Sports and travel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-19036.38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1383719"/>
                  </a:ext>
                </a:extLst>
              </a:tr>
              <a:tr h="266766">
                <a:tc>
                  <a:txBody>
                    <a:bodyPr/>
                    <a:lstStyle/>
                    <a:p>
                      <a:r>
                        <a:rPr lang="en-US" sz="1200"/>
                        <a:t>A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Health and beauty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-11997.859999999999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2645398"/>
                  </a:ext>
                </a:extLst>
              </a:tr>
              <a:tr h="266766">
                <a:tc>
                  <a:txBody>
                    <a:bodyPr/>
                    <a:lstStyle/>
                    <a:p>
                      <a:r>
                        <a:rPr lang="en-US" sz="1200"/>
                        <a:t>A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Fashion accessories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-15554.77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0814161"/>
                  </a:ext>
                </a:extLst>
              </a:tr>
              <a:tr h="266766">
                <a:tc>
                  <a:txBody>
                    <a:bodyPr/>
                    <a:lstStyle/>
                    <a:p>
                      <a:r>
                        <a:rPr lang="en-US" sz="1200"/>
                        <a:t>A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Food and beverages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-16345.809999999998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8173965"/>
                  </a:ext>
                </a:extLst>
              </a:tr>
              <a:tr h="266766">
                <a:tc>
                  <a:txBody>
                    <a:bodyPr/>
                    <a:lstStyle/>
                    <a:p>
                      <a:r>
                        <a:rPr lang="en-US" sz="1200"/>
                        <a:t>A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Electronic accessories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-17444.869999999995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8415387"/>
                  </a:ext>
                </a:extLst>
              </a:tr>
              <a:tr h="266766">
                <a:tc>
                  <a:txBody>
                    <a:bodyPr/>
                    <a:lstStyle/>
                    <a:p>
                      <a:r>
                        <a:rPr lang="en-US" sz="1200"/>
                        <a:t>A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Sports and travel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-18450.190000000002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9309756"/>
                  </a:ext>
                </a:extLst>
              </a:tr>
              <a:tr h="266766">
                <a:tc>
                  <a:txBody>
                    <a:bodyPr/>
                    <a:lstStyle/>
                    <a:p>
                      <a:r>
                        <a:rPr lang="en-US" sz="1200"/>
                        <a:t>A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Home and lifestyle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-21349.710000000003</a:t>
                      </a:r>
                    </a:p>
                  </a:txBody>
                  <a:tcPr marL="60435" marR="60435" marT="30218" marB="302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98610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055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18"/>
    </mc:Choice>
    <mc:Fallback>
      <p:transition spd="slow" advTm="3818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EFD86-D280-5A35-1F75-819C1C461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1DBB2F-0221-22AF-15E2-9D39547CBA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Home and lifestyle  has the least negative value, indicating the highest profit contribution for Branch C.</a:t>
            </a:r>
          </a:p>
          <a:p>
            <a:r>
              <a:rPr lang="en-US" dirty="0">
                <a:effectLst/>
              </a:rPr>
              <a:t>Food and beverages  has the least negative value, indicating the highest profit contribution for Branch B.</a:t>
            </a:r>
          </a:p>
          <a:p>
            <a:r>
              <a:rPr lang="en-US" dirty="0">
                <a:effectLst/>
              </a:rPr>
              <a:t>Health and beauty  has the least negative value, indicating the highest profit contribution among product lines for Branch A.</a:t>
            </a:r>
          </a:p>
          <a:p>
            <a:endParaRPr lang="en-US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915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475"/>
    </mc:Choice>
    <mc:Fallback>
      <p:transition spd="slow" advTm="29475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21CE4-A85D-F320-5195-993281653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ANALYSIS:</a:t>
            </a:r>
            <a:br>
              <a:rPr lang="en-US" b="1" i="1" dirty="0">
                <a:effectLst/>
              </a:rPr>
            </a:br>
            <a:endParaRPr lang="en-US" b="1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5E53A2-6D64-6FB2-2D55-F2AD2A6DE2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The Health and beauty product line contributes the highest profit for branch A possibly due to higher demand or better margins in this category.</a:t>
            </a:r>
          </a:p>
          <a:p>
            <a:r>
              <a:rPr lang="en-US" dirty="0">
                <a:effectLst/>
              </a:rPr>
              <a:t>Food and beverages lead with the highest profit for branch b indicating strong customer preference or effective sales strategies for this category.</a:t>
            </a:r>
          </a:p>
          <a:p>
            <a:endParaRPr lang="en-US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086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112"/>
    </mc:Choice>
    <mc:Fallback>
      <p:transition spd="slow" advTm="39112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9E8FF6-29E0-1D2F-561D-52839875D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F997B8-A1C8-88B4-FB00-7CFDB60F50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SELECT     </a:t>
            </a:r>
            <a:r>
              <a:rPr lang="en-US" dirty="0" err="1"/>
              <a:t>CustomerID</a:t>
            </a:r>
            <a:r>
              <a:rPr lang="en-US" dirty="0"/>
              <a:t>,    AVG(Total) AS </a:t>
            </a:r>
            <a:r>
              <a:rPr lang="en-US" dirty="0" err="1"/>
              <a:t>TotalSpent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/>
              <a:t>CASE         WHEN AVG(Total) &gt;= 350 THEN 'High’ </a:t>
            </a:r>
            <a:br>
              <a:rPr lang="en-US" dirty="0"/>
            </a:br>
            <a:r>
              <a:rPr lang="en-US" dirty="0"/>
              <a:t>                     WHEN AVG(Total) &gt;= 300 THEN 'Medium’   </a:t>
            </a:r>
            <a:br>
              <a:rPr lang="en-US" dirty="0"/>
            </a:br>
            <a:r>
              <a:rPr lang="en-US" dirty="0"/>
              <a:t>                     ELSE 'Low'    END AS </a:t>
            </a:r>
            <a:r>
              <a:rPr lang="en-US" dirty="0" err="1"/>
              <a:t>SpendingTierFROM</a:t>
            </a:r>
            <a:r>
              <a:rPr lang="en-US" dirty="0"/>
              <a:t>           </a:t>
            </a:r>
            <a:r>
              <a:rPr lang="en-US" dirty="0" err="1"/>
              <a:t>WalmartGROUP</a:t>
            </a:r>
            <a:r>
              <a:rPr lang="en-US" dirty="0"/>
              <a:t> BY </a:t>
            </a:r>
            <a:r>
              <a:rPr lang="en-US" dirty="0" err="1"/>
              <a:t>CustomerID</a:t>
            </a:r>
            <a:r>
              <a:rPr lang="en-US" dirty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1848409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934"/>
    </mc:Choice>
    <mc:Fallback>
      <p:transition spd="slow" advTm="18934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A6FBC891-D907-B2DE-6E2A-6B3F2FB58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</a:t>
            </a:r>
          </a:p>
        </p:txBody>
      </p:sp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9790D052-0866-8745-AAB4-A6F0ACA8555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896275"/>
              </p:ext>
            </p:extLst>
          </p:nvPr>
        </p:nvGraphicFramePr>
        <p:xfrm>
          <a:off x="965386" y="1797917"/>
          <a:ext cx="8340063" cy="4454060"/>
        </p:xfrm>
        <a:graphic>
          <a:graphicData uri="http://schemas.openxmlformats.org/drawingml/2006/table">
            <a:tbl>
              <a:tblPr/>
              <a:tblGrid>
                <a:gridCol w="2780021">
                  <a:extLst>
                    <a:ext uri="{9D8B030D-6E8A-4147-A177-3AD203B41FA5}">
                      <a16:colId xmlns:a16="http://schemas.microsoft.com/office/drawing/2014/main" val="3765852761"/>
                    </a:ext>
                  </a:extLst>
                </a:gridCol>
                <a:gridCol w="2780021">
                  <a:extLst>
                    <a:ext uri="{9D8B030D-6E8A-4147-A177-3AD203B41FA5}">
                      <a16:colId xmlns:a16="http://schemas.microsoft.com/office/drawing/2014/main" val="3020185763"/>
                    </a:ext>
                  </a:extLst>
                </a:gridCol>
                <a:gridCol w="2780021">
                  <a:extLst>
                    <a:ext uri="{9D8B030D-6E8A-4147-A177-3AD203B41FA5}">
                      <a16:colId xmlns:a16="http://schemas.microsoft.com/office/drawing/2014/main" val="3597357892"/>
                    </a:ext>
                  </a:extLst>
                </a:gridCol>
              </a:tblGrid>
              <a:tr h="290089">
                <a:tc>
                  <a:txBody>
                    <a:bodyPr/>
                    <a:lstStyle/>
                    <a:p>
                      <a:r>
                        <a:rPr lang="en-US" sz="1400"/>
                        <a:t>2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349.13847761194023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Medium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6281093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1400"/>
                        <a:t>3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349.2875149253731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Medium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8387788"/>
                  </a:ext>
                </a:extLst>
              </a:tr>
              <a:tr h="392814">
                <a:tc>
                  <a:txBody>
                    <a:bodyPr/>
                    <a:lstStyle/>
                    <a:p>
                      <a:r>
                        <a:rPr lang="en-US" sz="1400"/>
                        <a:t>11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324.22456818181814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Medium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419889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1400"/>
                        <a:t>9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293.4566641791045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Low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1818988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1400"/>
                        <a:t>13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319.14638636363634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Medium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7313662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1400"/>
                        <a:t>1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337.82903731343265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Medium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889160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1400"/>
                        <a:t>8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397.5274925373134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High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1020364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1400"/>
                        <a:t>12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329.10070454545456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Medium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4698325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1400"/>
                        <a:t>14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318.93034090909094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Medium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2306146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1400"/>
                        <a:t>5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293.01550746268657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Low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9526290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1400"/>
                        <a:t>10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309.31244776119405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Medium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360997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1400"/>
                        <a:t>6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308.8650223880597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Medium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8345036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1400"/>
                        <a:t>4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263.53307462686564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Low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4412198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1400"/>
                        <a:t>7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307.8819402985074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Medium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9201252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1400"/>
                        <a:t>15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343.5523636363635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Medium</a:t>
                      </a:r>
                    </a:p>
                  </a:txBody>
                  <a:tcPr marL="72522" marR="72522" marT="36261" marB="3626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4626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6355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12"/>
    </mc:Choice>
    <mc:Fallback>
      <p:transition spd="slow" advTm="4712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</TotalTime>
  <Words>1460</Words>
  <Application>Microsoft Office PowerPoint</Application>
  <PresentationFormat>Widescreen</PresentationFormat>
  <Paragraphs>302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Aptos</vt:lpstr>
      <vt:lpstr>Aptos Display</vt:lpstr>
      <vt:lpstr>Arial</vt:lpstr>
      <vt:lpstr>ui-sans-serif</vt:lpstr>
      <vt:lpstr>Office Theme</vt:lpstr>
      <vt:lpstr>SQL PROJECT VIDEO-https://drive.google.com/file/d/1UR-wrBWs3uKBZo4y1PpmQunS9Ch3Y1sz/view?usp=sharing </vt:lpstr>
      <vt:lpstr>TASK1</vt:lpstr>
      <vt:lpstr>FINDING</vt:lpstr>
      <vt:lpstr>TASK2</vt:lpstr>
      <vt:lpstr>RESULT</vt:lpstr>
      <vt:lpstr>FINDING </vt:lpstr>
      <vt:lpstr>ANALYSIS: </vt:lpstr>
      <vt:lpstr>TASK3</vt:lpstr>
      <vt:lpstr>RESULT</vt:lpstr>
      <vt:lpstr>FINDING</vt:lpstr>
      <vt:lpstr>GRAPH</vt:lpstr>
      <vt:lpstr>TASK4</vt:lpstr>
      <vt:lpstr>FINDING</vt:lpstr>
      <vt:lpstr>ANALYSIS</vt:lpstr>
      <vt:lpstr>TASK 5</vt:lpstr>
      <vt:lpstr>RESULT </vt:lpstr>
      <vt:lpstr>FINDING</vt:lpstr>
      <vt:lpstr>GRAPH</vt:lpstr>
      <vt:lpstr>TASK6</vt:lpstr>
      <vt:lpstr>RESULT</vt:lpstr>
      <vt:lpstr>FINDING</vt:lpstr>
      <vt:lpstr>TASK7</vt:lpstr>
      <vt:lpstr>RESULT</vt:lpstr>
      <vt:lpstr>FINDING</vt:lpstr>
      <vt:lpstr>TASK8</vt:lpstr>
      <vt:lpstr>RESULT</vt:lpstr>
      <vt:lpstr>TASK 9</vt:lpstr>
      <vt:lpstr>RESULT</vt:lpstr>
      <vt:lpstr>TASK 10</vt:lpstr>
      <vt:lpstr>FINDING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Mohd Fardeen</dc:creator>
  <cp:lastModifiedBy>Mohd Fardeen</cp:lastModifiedBy>
  <cp:revision>1</cp:revision>
  <dcterms:created xsi:type="dcterms:W3CDTF">2025-07-19T03:07:07Z</dcterms:created>
  <dcterms:modified xsi:type="dcterms:W3CDTF">2025-07-21T04:03:08Z</dcterms:modified>
</cp:coreProperties>
</file>